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4DF4-BD7F-18B8-3FF0-989A2AAAE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EC155-65E0-CD21-2421-9F87731F0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250BD-37BA-D58F-A29C-53676B67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D18B6-7E43-69E0-0B97-1B1F3399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CFAC-F85E-F31E-15DD-83621103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9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2732-EB7E-9445-AE8C-2CA407FA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EB79B-F00C-0C79-7930-EC182F488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BFA02-4B67-C086-6C75-444C73E2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964CF-10C0-F7E1-3FD8-FBBE1B6F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D7DBC-D9E2-375F-2896-8E83AF1F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2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EC6AFF-BCFB-EB06-120F-22224F354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6A08F-2B8A-05EC-1A17-33ACA6E99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1132E-6354-E432-7F41-3B080A6E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FFADE-B75E-83B9-70AF-F543B1CF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B53A4-8831-DF4F-7690-D5979305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4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0EE9-6B61-417B-FEBC-359C76A7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6617-3BB0-2CD4-F9E1-BEDEB40E4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5326F-CB3C-3CFA-9BA3-386D67F4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E33CA-8C52-2645-E9C7-7EB69A58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B3A79-6ADC-9A4D-52A1-1F54CC2F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4C52-D454-63A2-D08C-A00230D9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42EAE-0468-2707-8ECF-93C76BABC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B631A-EC21-1DB5-E29C-0DB7A39E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993E4-1E4D-3A34-A408-3BAABB94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A6EA-0D00-4AF8-D0D6-55EE8C5D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A720-1450-495C-DF6C-7D99575A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CB085-9216-51B2-A3B1-1C7D8E514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FFE9F-91DD-E2EB-F03F-A7ACA8370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07BEB-2449-846A-D18F-0318EB96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1D8ED-51CA-9370-61BC-7DD42E0B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4DF7F-C357-B630-EFAC-7BE38004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8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79C7-89FE-D118-B573-BEA1E3D1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3486-5BBF-9304-41AC-C54C6430B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B5FC7-A7A6-6FC6-48CD-B4B464F6E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AC970-413B-1D39-57DA-F00D24961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6F03FB-4905-35A0-5E4B-870C47482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23501-7B7B-07CE-4F94-6E1C30C8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D94B1-D29A-04E6-748C-3108B2DD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50E5E-6954-B975-9693-D1FA2711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5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E8CC-6C3E-395E-7BB8-7F1362BF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C8ED9-FAE7-E96F-43E3-05685D4A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169FE-BD0A-57E6-0547-675AD814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4EF25-2699-E8A2-6155-9BA4C139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13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6F59E-7DE6-61E1-B3EC-18D83740F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46FAF-FF80-3EF0-749C-53A96A11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D357D-65B7-007A-8A5D-79B416F3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6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E25D-14CD-6258-E8FA-24B4AB55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A4234-46D8-755D-220D-49E49D631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575FF-E247-47C8-ABB5-9DE6919CB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F2D21-D54B-63B2-05D5-86CE6668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7B0C9-8853-E6C4-EE0A-2039251D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831AF-B1D0-CE37-91C5-8944DC9B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4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E17E-E035-FA8E-B3E1-79B8A499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A7655-9480-0975-CC01-E27F0F087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9155B-EA4D-1750-DB36-D7E15E750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5887C-E5BC-6104-C998-70C6F875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6FEDF-E5D4-E89A-9075-DEBBCF49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7B33D-D1F6-603E-22C2-5D51A498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1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9CFB4-24CF-3B2A-6A28-4BFD7C6E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3C150-669D-F521-E47D-A69B8F92D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4E0DB-DE2A-C685-1D49-5129965DF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47E35-E87A-4612-9807-9B59802A449B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06778-15DA-0D37-0D79-99E23D48B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34C3-087E-7652-9001-C2445E644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DB6A3-7469-48EC-BC6F-C5AC0FF0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3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instagram.com/safet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help.snapchat.com/hc/en-us/articles/7012304746644-How-do-I-stay-safe-on-Snapcha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newsroom.tiktok.com/en-gb/tiktok-safety-tip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elp.x.com/en/safety-and-security/account-security-tips#:~:text=To%20help%20keep%20your%20account%20secure%2C%20we%20recommend,to%20request%20a%20reset%20password%20link%20or%20code.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help/122006714548814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ellphone with icons on the screen&#10;&#10;Description automatically generated">
            <a:extLst>
              <a:ext uri="{FF2B5EF4-FFF2-40B4-BE49-F238E27FC236}">
                <a16:creationId xmlns:a16="http://schemas.microsoft.com/office/drawing/2014/main" id="{049C2B78-ACCB-6275-8401-AC4EDDB524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7" b="333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1F45E3-27E4-FED8-73BB-7CB7F39AB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Staying Safe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301432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Stay Safe and Secure on Instagram | PCMag">
            <a:extLst>
              <a:ext uri="{FF2B5EF4-FFF2-40B4-BE49-F238E27FC236}">
                <a16:creationId xmlns:a16="http://schemas.microsoft.com/office/drawing/2014/main" id="{FEE5AD09-8BAB-5820-577C-6738DE5E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6" r="20185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67" name="Freeform: Shape 106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64" name="Freeform: Shape 106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F5403-CFA8-18C9-69F8-CB6C21A4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GB" sz="3400"/>
              <a:t>Instagram</a:t>
            </a: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5" name="Content Placeholder 2">
            <a:extLst>
              <a:ext uri="{FF2B5EF4-FFF2-40B4-BE49-F238E27FC236}">
                <a16:creationId xmlns:a16="http://schemas.microsoft.com/office/drawing/2014/main" id="{DE16AECE-D559-AB08-9A27-46CD0A19E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08" y="2522939"/>
            <a:ext cx="5065776" cy="4335051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n-GB" sz="2000" dirty="0"/>
              <a:t>There are many ways to stay safe on Instagram, some of these methods include:</a:t>
            </a:r>
          </a:p>
          <a:p>
            <a:pPr algn="just"/>
            <a:r>
              <a:rPr lang="en-GB" sz="2000" dirty="0"/>
              <a:t>Enabling two-factor authentication</a:t>
            </a:r>
          </a:p>
          <a:p>
            <a:pPr algn="just"/>
            <a:r>
              <a:rPr lang="en-GB" sz="2000" dirty="0"/>
              <a:t>Make your account private</a:t>
            </a:r>
          </a:p>
          <a:p>
            <a:pPr algn="just"/>
            <a:r>
              <a:rPr lang="en-GB" sz="2000" dirty="0"/>
              <a:t>Only accept follow requests from people that you know</a:t>
            </a:r>
          </a:p>
          <a:p>
            <a:pPr algn="just"/>
            <a:r>
              <a:rPr lang="en-GB" sz="2000" dirty="0"/>
              <a:t>Disabling your activity status</a:t>
            </a:r>
          </a:p>
          <a:p>
            <a:pPr algn="just"/>
            <a:r>
              <a:rPr lang="en-GB" sz="2000" dirty="0"/>
              <a:t>Block, Restrict, or Report any accounts that are harassing you</a:t>
            </a:r>
          </a:p>
          <a:p>
            <a:pPr algn="just"/>
            <a:r>
              <a:rPr lang="en-GB" sz="2000" dirty="0"/>
              <a:t>Don't give out personal information. </a:t>
            </a:r>
          </a:p>
          <a:p>
            <a:pPr algn="just"/>
            <a:r>
              <a:rPr lang="en-GB" sz="2000" dirty="0"/>
              <a:t>Here is some more support on how to </a:t>
            </a:r>
            <a:r>
              <a:rPr lang="en-GB" sz="2000" dirty="0">
                <a:hlinkClick r:id="rId3"/>
              </a:rPr>
              <a:t>stay safe on Instagram</a:t>
            </a:r>
            <a:endParaRPr lang="en-GB" sz="2000" dirty="0">
              <a:effectLst/>
            </a:endParaRP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2046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C28D9-D645-4E67-484C-32D35CE4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GB"/>
              <a:t>Snapchat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DF9D1-3985-EAF2-A15D-89494C6B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102"/>
            <a:ext cx="5575070" cy="4663898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There are many ways to stay safe on Snapchat, some of these methods include:</a:t>
            </a:r>
          </a:p>
          <a:p>
            <a:pPr algn="just"/>
            <a:r>
              <a:rPr lang="en-GB" sz="2000" dirty="0"/>
              <a:t>Don't add people that you don't know</a:t>
            </a:r>
          </a:p>
          <a:p>
            <a:pPr algn="just"/>
            <a:r>
              <a:rPr lang="en-GB" sz="2000" dirty="0"/>
              <a:t>Block strangers who try to contact you more than once</a:t>
            </a:r>
          </a:p>
          <a:p>
            <a:pPr algn="just"/>
            <a:r>
              <a:rPr lang="en-GB" sz="2000" dirty="0"/>
              <a:t>Block and report people who send inappropriate or unwanted snaps</a:t>
            </a:r>
          </a:p>
          <a:p>
            <a:pPr algn="just"/>
            <a:r>
              <a:rPr lang="en-GB" sz="2000" dirty="0"/>
              <a:t>Keep your location private</a:t>
            </a:r>
          </a:p>
          <a:p>
            <a:pPr algn="just"/>
            <a:r>
              <a:rPr lang="en-GB" sz="2000" dirty="0"/>
              <a:t>Don't give out personal information</a:t>
            </a:r>
          </a:p>
          <a:p>
            <a:pPr algn="just"/>
            <a:r>
              <a:rPr lang="en-GB" sz="2000" dirty="0"/>
              <a:t>Make your settings friends only such as, who can message you and view your stories.</a:t>
            </a:r>
          </a:p>
          <a:p>
            <a:pPr algn="just"/>
            <a:r>
              <a:rPr lang="en-GB" sz="2000" dirty="0"/>
              <a:t>Here is some more support on how to </a:t>
            </a:r>
            <a:r>
              <a:rPr lang="en-GB" sz="2000" dirty="0">
                <a:effectLst/>
                <a:hlinkClick r:id="rId2"/>
              </a:rPr>
              <a:t>stay safe on Snapchat</a:t>
            </a:r>
            <a:endParaRPr lang="en-GB" sz="2000" dirty="0">
              <a:effectLst/>
            </a:endParaRPr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</p:txBody>
      </p:sp>
      <p:pic>
        <p:nvPicPr>
          <p:cNvPr id="2052" name="Picture 4" descr="Image result for snapchat">
            <a:extLst>
              <a:ext uri="{FF2B5EF4-FFF2-40B4-BE49-F238E27FC236}">
                <a16:creationId xmlns:a16="http://schemas.microsoft.com/office/drawing/2014/main" id="{FC7CBF3D-BE5A-A5AE-EAA4-1E5EC85D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1071282"/>
            <a:ext cx="4737650" cy="4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1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C0F42-5DA6-C9A1-4CFF-DDC9CDE4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GB" sz="3400"/>
              <a:t>TikTok</a:t>
            </a:r>
          </a:p>
        </p:txBody>
      </p:sp>
      <p:sp>
        <p:nvSpPr>
          <p:cNvPr id="2061" name="!!accent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1AABA-B1E2-E9AB-6314-F223F3A25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84095"/>
            <a:ext cx="4914338" cy="4155616"/>
          </a:xfrm>
        </p:spPr>
        <p:txBody>
          <a:bodyPr>
            <a:normAutofit lnSpcReduction="10000"/>
          </a:bodyPr>
          <a:lstStyle/>
          <a:p>
            <a:r>
              <a:rPr lang="en-GB" sz="2000" b="0" i="0" dirty="0">
                <a:effectLst/>
                <a:latin typeface="HCo Gotham SSm"/>
              </a:rPr>
              <a:t>Never share sensitive personal information</a:t>
            </a:r>
          </a:p>
          <a:p>
            <a:r>
              <a:rPr lang="en-GB" sz="2000" b="0" i="0" dirty="0">
                <a:effectLst/>
                <a:latin typeface="HCo Gotham SSm"/>
              </a:rPr>
              <a:t>Use TikTok’s privacy settings to limit who can view, comment, and share your content</a:t>
            </a:r>
          </a:p>
          <a:p>
            <a:r>
              <a:rPr lang="en-GB" sz="2000" dirty="0"/>
              <a:t>Set your account to private</a:t>
            </a:r>
          </a:p>
          <a:p>
            <a:r>
              <a:rPr lang="en-GB" sz="2000" dirty="0"/>
              <a:t>Enable two-step verification</a:t>
            </a:r>
          </a:p>
          <a:p>
            <a:r>
              <a:rPr lang="en-GB" sz="2000" dirty="0"/>
              <a:t>Don’t reuse passwords</a:t>
            </a:r>
          </a:p>
          <a:p>
            <a:r>
              <a:rPr lang="en-GB" sz="2000" dirty="0"/>
              <a:t>Limit comments</a:t>
            </a:r>
          </a:p>
          <a:p>
            <a:r>
              <a:rPr lang="en-GB" sz="2000" dirty="0"/>
              <a:t>Do not click on any links</a:t>
            </a:r>
          </a:p>
          <a:p>
            <a:r>
              <a:rPr lang="en-GB" sz="2000" dirty="0"/>
              <a:t>remove anyone from your list of followers that you do not know</a:t>
            </a:r>
          </a:p>
          <a:p>
            <a:r>
              <a:rPr lang="en-GB" sz="2000" dirty="0"/>
              <a:t>Here is some more support on how to </a:t>
            </a:r>
            <a:r>
              <a:rPr lang="en-GB" sz="2000" dirty="0">
                <a:effectLst/>
                <a:hlinkClick r:id="rId2"/>
              </a:rPr>
              <a:t>stay safe on TikTok</a:t>
            </a:r>
            <a:endParaRPr lang="en-GB" sz="2000" dirty="0">
              <a:effectLst/>
            </a:endParaRP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2050" name="Picture 2" descr="Tiktok Logo - hot tiktok 2020">
            <a:extLst>
              <a:ext uri="{FF2B5EF4-FFF2-40B4-BE49-F238E27FC236}">
                <a16:creationId xmlns:a16="http://schemas.microsoft.com/office/drawing/2014/main" id="{F1985D6D-49EF-A6CE-67BB-16AC39E2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" r="-1" b="2484"/>
          <a:stretch/>
        </p:blipFill>
        <p:spPr bwMode="auto">
          <a:xfrm>
            <a:off x="5385816" y="-2"/>
            <a:ext cx="68061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0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98D56-D2C7-C63E-C7C0-F69D94A1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GB" sz="3400"/>
              <a:t>X</a:t>
            </a:r>
          </a:p>
        </p:txBody>
      </p:sp>
      <p:sp>
        <p:nvSpPr>
          <p:cNvPr id="1051" name="!!accent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FB31-FD3C-45AC-EB51-FEEE43C3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84095"/>
            <a:ext cx="4914338" cy="417390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Helvetica Neue LT"/>
              </a:rPr>
              <a:t>Use a strong password that you don’t reuse on other social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Helvetica Neue LT"/>
              </a:rPr>
              <a:t>Use two-factor authentication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Helvetica Neue LT"/>
              </a:rPr>
              <a:t>Require email and phone number to request a reset password link or code</a:t>
            </a:r>
          </a:p>
          <a:p>
            <a:r>
              <a:rPr lang="en-GB" sz="2000" dirty="0"/>
              <a:t>Deactivate Tweet Location so people cannot find your location</a:t>
            </a:r>
          </a:p>
          <a:p>
            <a:r>
              <a:rPr lang="en-GB" sz="2000" dirty="0"/>
              <a:t>Edit Discoverability so that people cannot add you because they have your email or phone number</a:t>
            </a:r>
          </a:p>
          <a:p>
            <a:r>
              <a:rPr lang="en-GB" sz="2000" dirty="0"/>
              <a:t>Make your account private</a:t>
            </a:r>
          </a:p>
          <a:p>
            <a:r>
              <a:rPr lang="en-GB" sz="2000" dirty="0"/>
              <a:t>Here is some more support on how to </a:t>
            </a:r>
            <a:r>
              <a:rPr lang="en-GB" sz="2000" dirty="0">
                <a:effectLst/>
                <a:hlinkClick r:id="rId2"/>
              </a:rPr>
              <a:t>stay safe on X</a:t>
            </a:r>
            <a:endParaRPr lang="en-GB" sz="2000" dirty="0">
              <a:effectLst/>
            </a:endParaRPr>
          </a:p>
          <a:p>
            <a:endParaRPr lang="en-GB" sz="1500" dirty="0"/>
          </a:p>
          <a:p>
            <a:endParaRPr lang="en-GB" sz="1500" dirty="0"/>
          </a:p>
        </p:txBody>
      </p:sp>
      <p:pic>
        <p:nvPicPr>
          <p:cNvPr id="1026" name="Picture 2" descr="Twitter brand new logo 3 D with new X-shaped graphic of the world's ...">
            <a:extLst>
              <a:ext uri="{FF2B5EF4-FFF2-40B4-BE49-F238E27FC236}">
                <a16:creationId xmlns:a16="http://schemas.microsoft.com/office/drawing/2014/main" id="{21BC48DD-7AA8-BCD0-FB4F-A9DE99CC0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/>
          <a:stretch/>
        </p:blipFill>
        <p:spPr bwMode="auto">
          <a:xfrm>
            <a:off x="5385816" y="-2"/>
            <a:ext cx="68061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8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56EEE-9827-5231-9DC0-7FCD9A84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>
                <a:solidFill>
                  <a:schemeClr val="bg1"/>
                </a:solidFill>
              </a:rPr>
              <a:t>Facebook</a:t>
            </a:r>
          </a:p>
        </p:txBody>
      </p:sp>
      <p:cxnSp>
        <p:nvCxnSpPr>
          <p:cNvPr id="3086" name="Straight Connector 308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AE49-F26A-2569-8622-56FC778F7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There are many ways to stay safe on Facebook, some of these methods include:</a:t>
            </a:r>
          </a:p>
          <a:p>
            <a:r>
              <a:rPr lang="en-GB" sz="1600">
                <a:solidFill>
                  <a:schemeClr val="bg1"/>
                </a:solidFill>
              </a:rPr>
              <a:t>Set the Privacy settings on your profile to friends</a:t>
            </a:r>
          </a:p>
          <a:p>
            <a:r>
              <a:rPr lang="en-GB" sz="1600">
                <a:solidFill>
                  <a:schemeClr val="bg1"/>
                </a:solidFill>
              </a:rPr>
              <a:t>Never share your phone number, email address or your home address</a:t>
            </a:r>
          </a:p>
          <a:p>
            <a:r>
              <a:rPr lang="en-GB" sz="1600">
                <a:solidFill>
                  <a:schemeClr val="bg1"/>
                </a:solidFill>
              </a:rPr>
              <a:t>Never post information regarding an upcoming vacation or trip as your status</a:t>
            </a:r>
          </a:p>
          <a:p>
            <a:r>
              <a:rPr lang="en-GB" sz="1600">
                <a:solidFill>
                  <a:schemeClr val="bg1"/>
                </a:solidFill>
              </a:rPr>
              <a:t>Change your password every so often</a:t>
            </a:r>
          </a:p>
          <a:p>
            <a:r>
              <a:rPr lang="en-GB" sz="1600">
                <a:solidFill>
                  <a:schemeClr val="bg1"/>
                </a:solidFill>
              </a:rPr>
              <a:t>Do not friend someone that you do not know</a:t>
            </a:r>
          </a:p>
          <a:p>
            <a:r>
              <a:rPr lang="en-GB" sz="1600">
                <a:solidFill>
                  <a:schemeClr val="bg1"/>
                </a:solidFill>
              </a:rPr>
              <a:t>Here is some more support on how to </a:t>
            </a:r>
            <a:r>
              <a:rPr lang="en-GB" sz="1600">
                <a:solidFill>
                  <a:schemeClr val="bg1"/>
                </a:solidFill>
                <a:effectLst/>
                <a:hlinkClick r:id="rId2"/>
              </a:rPr>
              <a:t>stay safe on Facebook</a:t>
            </a:r>
            <a:endParaRPr lang="en-GB" sz="1600">
              <a:solidFill>
                <a:schemeClr val="bg1"/>
              </a:solidFill>
              <a:effectLst/>
            </a:endParaRPr>
          </a:p>
          <a:p>
            <a:endParaRPr lang="en-GB" sz="1600">
              <a:solidFill>
                <a:schemeClr val="bg1"/>
              </a:solidFill>
            </a:endParaRPr>
          </a:p>
          <a:p>
            <a:endParaRPr lang="en-GB" sz="1600">
              <a:solidFill>
                <a:schemeClr val="bg1"/>
              </a:solidFill>
            </a:endParaRPr>
          </a:p>
          <a:p>
            <a:endParaRPr lang="en-GB" sz="1600">
              <a:solidFill>
                <a:schemeClr val="bg1"/>
              </a:solidFill>
            </a:endParaRPr>
          </a:p>
          <a:p>
            <a:endParaRPr lang="en-GB" sz="1600">
              <a:solidFill>
                <a:schemeClr val="bg1"/>
              </a:solidFill>
            </a:endParaRPr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acebook Icon Logo - PNG Logo Vector Brand Downloads (SVG, EPS)">
            <a:extLst>
              <a:ext uri="{FF2B5EF4-FFF2-40B4-BE49-F238E27FC236}">
                <a16:creationId xmlns:a16="http://schemas.microsoft.com/office/drawing/2014/main" id="{B5864A66-4D5F-40D0-D2D4-65A08D76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r="16858" b="-3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6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366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HCo Gotham SSm</vt:lpstr>
      <vt:lpstr>Helvetica Neue LT</vt:lpstr>
      <vt:lpstr>Office Theme</vt:lpstr>
      <vt:lpstr>Staying Safe On Social Media</vt:lpstr>
      <vt:lpstr>Instagram</vt:lpstr>
      <vt:lpstr>Snapchat</vt:lpstr>
      <vt:lpstr>TikTok</vt:lpstr>
      <vt:lpstr>X</vt:lpstr>
      <vt:lpstr>Facebook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Reith</dc:creator>
  <cp:lastModifiedBy>Brandon Reith</cp:lastModifiedBy>
  <cp:revision>5</cp:revision>
  <dcterms:created xsi:type="dcterms:W3CDTF">2025-01-28T10:39:09Z</dcterms:created>
  <dcterms:modified xsi:type="dcterms:W3CDTF">2025-01-30T12:19:38Z</dcterms:modified>
</cp:coreProperties>
</file>