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2.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25.png"/><Relationship Id="rId7" Type="http://schemas.openxmlformats.org/officeDocument/2006/relationships/image" Target="../media/image1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25.png"/><Relationship Id="rId7" Type="http://schemas.openxmlformats.org/officeDocument/2006/relationships/image" Target="../media/image1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D081183-7B0A-400A-957A-D8FE9970326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E47B7ACD-3F1C-4829-A42E-3002E980FC06}">
      <dgm:prSet custT="1"/>
      <dgm:spPr/>
      <dgm:t>
        <a:bodyPr/>
        <a:lstStyle/>
        <a:p>
          <a:pPr>
            <a:lnSpc>
              <a:spcPct val="100000"/>
            </a:lnSpc>
          </a:pPr>
          <a:r>
            <a:rPr lang="en-GB" sz="2400" dirty="0"/>
            <a:t>Social media addiction is when you use social media compulsively and excessively</a:t>
          </a:r>
          <a:endParaRPr lang="en-US" sz="2400" dirty="0"/>
        </a:p>
      </dgm:t>
    </dgm:pt>
    <dgm:pt modelId="{03A19AE8-6AEC-4982-BD64-1A7A761F00DF}" type="parTrans" cxnId="{1840F46E-81E9-4FDF-A9CC-E9A5F7F2DF41}">
      <dgm:prSet/>
      <dgm:spPr/>
      <dgm:t>
        <a:bodyPr/>
        <a:lstStyle/>
        <a:p>
          <a:endParaRPr lang="en-US"/>
        </a:p>
      </dgm:t>
    </dgm:pt>
    <dgm:pt modelId="{0EC449D4-8AAD-4D19-AFA4-F2A71543E366}" type="sibTrans" cxnId="{1840F46E-81E9-4FDF-A9CC-E9A5F7F2DF41}">
      <dgm:prSet/>
      <dgm:spPr/>
      <dgm:t>
        <a:bodyPr/>
        <a:lstStyle/>
        <a:p>
          <a:endParaRPr lang="en-US"/>
        </a:p>
      </dgm:t>
    </dgm:pt>
    <dgm:pt modelId="{9C577CB9-79AA-4F68-9BA7-D75463225210}">
      <dgm:prSet custT="1"/>
      <dgm:spPr/>
      <dgm:t>
        <a:bodyPr/>
        <a:lstStyle/>
        <a:p>
          <a:pPr>
            <a:lnSpc>
              <a:spcPct val="100000"/>
            </a:lnSpc>
          </a:pPr>
          <a:r>
            <a:rPr lang="en-GB" sz="2400" dirty="0"/>
            <a:t>Not everyone who uses social media will develop an addiction</a:t>
          </a:r>
          <a:endParaRPr lang="en-US" sz="2400" dirty="0"/>
        </a:p>
      </dgm:t>
    </dgm:pt>
    <dgm:pt modelId="{CC7D9C05-DCF7-4769-9FE7-BE6E6ED4002A}" type="parTrans" cxnId="{E8D12D83-4D10-4243-8C99-ED0BA71BCBAB}">
      <dgm:prSet/>
      <dgm:spPr/>
      <dgm:t>
        <a:bodyPr/>
        <a:lstStyle/>
        <a:p>
          <a:endParaRPr lang="en-US"/>
        </a:p>
      </dgm:t>
    </dgm:pt>
    <dgm:pt modelId="{2AA077F1-0817-4A3F-8FC0-0BBCD665B46B}" type="sibTrans" cxnId="{E8D12D83-4D10-4243-8C99-ED0BA71BCBAB}">
      <dgm:prSet/>
      <dgm:spPr/>
      <dgm:t>
        <a:bodyPr/>
        <a:lstStyle/>
        <a:p>
          <a:endParaRPr lang="en-US"/>
        </a:p>
      </dgm:t>
    </dgm:pt>
    <dgm:pt modelId="{A8E56BF4-DB6E-438A-A89C-AD7E93635C61}">
      <dgm:prSet custT="1"/>
      <dgm:spPr/>
      <dgm:t>
        <a:bodyPr/>
        <a:lstStyle/>
        <a:p>
          <a:pPr>
            <a:lnSpc>
              <a:spcPct val="100000"/>
            </a:lnSpc>
          </a:pPr>
          <a:r>
            <a:rPr lang="en-GB" sz="2400" dirty="0"/>
            <a:t>Since this activity is becoming more accessible to more people, though, more people may develop an addiction to social media at some point in their lives</a:t>
          </a:r>
          <a:endParaRPr lang="en-US" sz="2400" dirty="0"/>
        </a:p>
      </dgm:t>
    </dgm:pt>
    <dgm:pt modelId="{EEE499CB-2925-442E-A576-BEDDC29222C5}" type="parTrans" cxnId="{A336371D-EAAC-4BDE-A8E0-5F624EF26FDF}">
      <dgm:prSet/>
      <dgm:spPr/>
      <dgm:t>
        <a:bodyPr/>
        <a:lstStyle/>
        <a:p>
          <a:endParaRPr lang="en-US"/>
        </a:p>
      </dgm:t>
    </dgm:pt>
    <dgm:pt modelId="{E660C40C-7E9E-4DC9-9E01-32F491B95742}" type="sibTrans" cxnId="{A336371D-EAAC-4BDE-A8E0-5F624EF26FDF}">
      <dgm:prSet/>
      <dgm:spPr/>
      <dgm:t>
        <a:bodyPr/>
        <a:lstStyle/>
        <a:p>
          <a:endParaRPr lang="en-US"/>
        </a:p>
      </dgm:t>
    </dgm:pt>
    <dgm:pt modelId="{582F4F20-C714-444F-9E0B-7F60877311EB}">
      <dgm:prSet custT="1"/>
      <dgm:spPr/>
      <dgm:t>
        <a:bodyPr/>
        <a:lstStyle/>
        <a:p>
          <a:pPr>
            <a:lnSpc>
              <a:spcPct val="100000"/>
            </a:lnSpc>
          </a:pPr>
          <a:r>
            <a:rPr lang="en-GB" sz="2400" dirty="0"/>
            <a:t>Some experts estimate that up to 10 percent of people in the United States have social media addiction. However, due to how common social media use is in general, the number of those who have social media addiction may be higher</a:t>
          </a:r>
          <a:endParaRPr lang="en-US" sz="2400" dirty="0"/>
        </a:p>
      </dgm:t>
    </dgm:pt>
    <dgm:pt modelId="{E32A5FA9-2BA0-4D67-B8C0-B1CB07539DD5}" type="parTrans" cxnId="{AB24C02C-B078-46C7-BC12-2650A5275C5E}">
      <dgm:prSet/>
      <dgm:spPr/>
      <dgm:t>
        <a:bodyPr/>
        <a:lstStyle/>
        <a:p>
          <a:endParaRPr lang="en-US"/>
        </a:p>
      </dgm:t>
    </dgm:pt>
    <dgm:pt modelId="{EA52D36F-F2FB-42B4-BCE8-2968AA7C7591}" type="sibTrans" cxnId="{AB24C02C-B078-46C7-BC12-2650A5275C5E}">
      <dgm:prSet/>
      <dgm:spPr/>
      <dgm:t>
        <a:bodyPr/>
        <a:lstStyle/>
        <a:p>
          <a:endParaRPr lang="en-US"/>
        </a:p>
      </dgm:t>
    </dgm:pt>
    <dgm:pt modelId="{DF98E2E6-9CAE-49E9-9C9B-298EA6636A81}" type="pres">
      <dgm:prSet presAssocID="{9D081183-7B0A-400A-957A-D8FE99703260}" presName="root" presStyleCnt="0">
        <dgm:presLayoutVars>
          <dgm:dir/>
          <dgm:resizeHandles val="exact"/>
        </dgm:presLayoutVars>
      </dgm:prSet>
      <dgm:spPr/>
    </dgm:pt>
    <dgm:pt modelId="{C2D9BDB5-BFF7-4485-9A71-3C34058900FE}" type="pres">
      <dgm:prSet presAssocID="{E47B7ACD-3F1C-4829-A42E-3002E980FC06}" presName="compNode" presStyleCnt="0"/>
      <dgm:spPr/>
    </dgm:pt>
    <dgm:pt modelId="{E14D5526-2FB6-44AC-B83F-CDE1B120948E}" type="pres">
      <dgm:prSet presAssocID="{E47B7ACD-3F1C-4829-A42E-3002E980FC06}" presName="bgRect" presStyleLbl="bgShp" presStyleIdx="0" presStyleCnt="4"/>
      <dgm:spPr/>
    </dgm:pt>
    <dgm:pt modelId="{156E97BF-C20C-4108-815C-4A891826CC63}" type="pres">
      <dgm:prSet presAssocID="{E47B7ACD-3F1C-4829-A42E-3002E980FC0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mart Phone"/>
        </a:ext>
      </dgm:extLst>
    </dgm:pt>
    <dgm:pt modelId="{09AFBEB8-84FE-445A-8CF2-D75DC450377C}" type="pres">
      <dgm:prSet presAssocID="{E47B7ACD-3F1C-4829-A42E-3002E980FC06}" presName="spaceRect" presStyleCnt="0"/>
      <dgm:spPr/>
    </dgm:pt>
    <dgm:pt modelId="{B9733788-CE3D-4AE1-8BC8-3043413B3364}" type="pres">
      <dgm:prSet presAssocID="{E47B7ACD-3F1C-4829-A42E-3002E980FC06}" presName="parTx" presStyleLbl="revTx" presStyleIdx="0" presStyleCnt="4">
        <dgm:presLayoutVars>
          <dgm:chMax val="0"/>
          <dgm:chPref val="0"/>
        </dgm:presLayoutVars>
      </dgm:prSet>
      <dgm:spPr/>
    </dgm:pt>
    <dgm:pt modelId="{3E3B3BB7-FDB8-4A55-93F6-741AAE643EB0}" type="pres">
      <dgm:prSet presAssocID="{0EC449D4-8AAD-4D19-AFA4-F2A71543E366}" presName="sibTrans" presStyleCnt="0"/>
      <dgm:spPr/>
    </dgm:pt>
    <dgm:pt modelId="{BED760DE-F3C8-4FEF-A7E1-F9566987E413}" type="pres">
      <dgm:prSet presAssocID="{9C577CB9-79AA-4F68-9BA7-D75463225210}" presName="compNode" presStyleCnt="0"/>
      <dgm:spPr/>
    </dgm:pt>
    <dgm:pt modelId="{8F858C31-BA21-4BA5-BAB1-622F98804F85}" type="pres">
      <dgm:prSet presAssocID="{9C577CB9-79AA-4F68-9BA7-D75463225210}" presName="bgRect" presStyleLbl="bgShp" presStyleIdx="1" presStyleCnt="4"/>
      <dgm:spPr/>
    </dgm:pt>
    <dgm:pt modelId="{40ADE3CD-8CAC-4C2A-B331-8FE7C4775638}" type="pres">
      <dgm:prSet presAssocID="{9C577CB9-79AA-4F68-9BA7-D7546322521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a:ext>
      </dgm:extLst>
    </dgm:pt>
    <dgm:pt modelId="{382D2349-1E3B-49FF-8914-38111F07FCF1}" type="pres">
      <dgm:prSet presAssocID="{9C577CB9-79AA-4F68-9BA7-D75463225210}" presName="spaceRect" presStyleCnt="0"/>
      <dgm:spPr/>
    </dgm:pt>
    <dgm:pt modelId="{BAE840A3-C18B-47DA-8C6E-02B4AB909D1A}" type="pres">
      <dgm:prSet presAssocID="{9C577CB9-79AA-4F68-9BA7-D75463225210}" presName="parTx" presStyleLbl="revTx" presStyleIdx="1" presStyleCnt="4">
        <dgm:presLayoutVars>
          <dgm:chMax val="0"/>
          <dgm:chPref val="0"/>
        </dgm:presLayoutVars>
      </dgm:prSet>
      <dgm:spPr/>
    </dgm:pt>
    <dgm:pt modelId="{D8B03AAB-2EAD-4F36-9FCB-948EB708209A}" type="pres">
      <dgm:prSet presAssocID="{2AA077F1-0817-4A3F-8FC0-0BBCD665B46B}" presName="sibTrans" presStyleCnt="0"/>
      <dgm:spPr/>
    </dgm:pt>
    <dgm:pt modelId="{A5110DB1-4A0B-41FD-ABDA-ACB70DBBB821}" type="pres">
      <dgm:prSet presAssocID="{A8E56BF4-DB6E-438A-A89C-AD7E93635C61}" presName="compNode" presStyleCnt="0"/>
      <dgm:spPr/>
    </dgm:pt>
    <dgm:pt modelId="{303DE89A-1F3F-4F0A-BA43-B131700D67C4}" type="pres">
      <dgm:prSet presAssocID="{A8E56BF4-DB6E-438A-A89C-AD7E93635C61}" presName="bgRect" presStyleLbl="bgShp" presStyleIdx="2" presStyleCnt="4"/>
      <dgm:spPr/>
    </dgm:pt>
    <dgm:pt modelId="{9E680E02-C058-43F7-9D93-6BC02CED41B6}" type="pres">
      <dgm:prSet presAssocID="{A8E56BF4-DB6E-438A-A89C-AD7E93635C6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ongue Face with Solid Fill"/>
        </a:ext>
      </dgm:extLst>
    </dgm:pt>
    <dgm:pt modelId="{F04A19CA-0B9C-4187-8203-E944BBC7B973}" type="pres">
      <dgm:prSet presAssocID="{A8E56BF4-DB6E-438A-A89C-AD7E93635C61}" presName="spaceRect" presStyleCnt="0"/>
      <dgm:spPr/>
    </dgm:pt>
    <dgm:pt modelId="{81B0CDD5-5572-46E9-8E29-9E5BB6484748}" type="pres">
      <dgm:prSet presAssocID="{A8E56BF4-DB6E-438A-A89C-AD7E93635C61}" presName="parTx" presStyleLbl="revTx" presStyleIdx="2" presStyleCnt="4">
        <dgm:presLayoutVars>
          <dgm:chMax val="0"/>
          <dgm:chPref val="0"/>
        </dgm:presLayoutVars>
      </dgm:prSet>
      <dgm:spPr/>
    </dgm:pt>
    <dgm:pt modelId="{EC6584C6-AA7B-42FE-8BB4-5BA816FB019F}" type="pres">
      <dgm:prSet presAssocID="{E660C40C-7E9E-4DC9-9E01-32F491B95742}" presName="sibTrans" presStyleCnt="0"/>
      <dgm:spPr/>
    </dgm:pt>
    <dgm:pt modelId="{17CD3B92-BA4E-46B1-99C6-EAB255DAAF87}" type="pres">
      <dgm:prSet presAssocID="{582F4F20-C714-444F-9E0B-7F60877311EB}" presName="compNode" presStyleCnt="0"/>
      <dgm:spPr/>
    </dgm:pt>
    <dgm:pt modelId="{DB271687-03F1-40EB-87FF-8CF7E93D605E}" type="pres">
      <dgm:prSet presAssocID="{582F4F20-C714-444F-9E0B-7F60877311EB}" presName="bgRect" presStyleLbl="bgShp" presStyleIdx="3" presStyleCnt="4"/>
      <dgm:spPr/>
    </dgm:pt>
    <dgm:pt modelId="{32B49038-50DE-4CD7-B0F6-F5B57807E1D8}" type="pres">
      <dgm:prSet presAssocID="{582F4F20-C714-444F-9E0B-7F60877311E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onnections"/>
        </a:ext>
      </dgm:extLst>
    </dgm:pt>
    <dgm:pt modelId="{98668856-E521-40A4-BCED-17161F6E8D67}" type="pres">
      <dgm:prSet presAssocID="{582F4F20-C714-444F-9E0B-7F60877311EB}" presName="spaceRect" presStyleCnt="0"/>
      <dgm:spPr/>
    </dgm:pt>
    <dgm:pt modelId="{0357DF3A-80DD-4B86-A135-6A1482A78289}" type="pres">
      <dgm:prSet presAssocID="{582F4F20-C714-444F-9E0B-7F60877311EB}" presName="parTx" presStyleLbl="revTx" presStyleIdx="3" presStyleCnt="4">
        <dgm:presLayoutVars>
          <dgm:chMax val="0"/>
          <dgm:chPref val="0"/>
        </dgm:presLayoutVars>
      </dgm:prSet>
      <dgm:spPr/>
    </dgm:pt>
  </dgm:ptLst>
  <dgm:cxnLst>
    <dgm:cxn modelId="{A336371D-EAAC-4BDE-A8E0-5F624EF26FDF}" srcId="{9D081183-7B0A-400A-957A-D8FE99703260}" destId="{A8E56BF4-DB6E-438A-A89C-AD7E93635C61}" srcOrd="2" destOrd="0" parTransId="{EEE499CB-2925-442E-A576-BEDDC29222C5}" sibTransId="{E660C40C-7E9E-4DC9-9E01-32F491B95742}"/>
    <dgm:cxn modelId="{AB24C02C-B078-46C7-BC12-2650A5275C5E}" srcId="{9D081183-7B0A-400A-957A-D8FE99703260}" destId="{582F4F20-C714-444F-9E0B-7F60877311EB}" srcOrd="3" destOrd="0" parTransId="{E32A5FA9-2BA0-4D67-B8C0-B1CB07539DD5}" sibTransId="{EA52D36F-F2FB-42B4-BCE8-2968AA7C7591}"/>
    <dgm:cxn modelId="{1840F46E-81E9-4FDF-A9CC-E9A5F7F2DF41}" srcId="{9D081183-7B0A-400A-957A-D8FE99703260}" destId="{E47B7ACD-3F1C-4829-A42E-3002E980FC06}" srcOrd="0" destOrd="0" parTransId="{03A19AE8-6AEC-4982-BD64-1A7A761F00DF}" sibTransId="{0EC449D4-8AAD-4D19-AFA4-F2A71543E366}"/>
    <dgm:cxn modelId="{E8D12D83-4D10-4243-8C99-ED0BA71BCBAB}" srcId="{9D081183-7B0A-400A-957A-D8FE99703260}" destId="{9C577CB9-79AA-4F68-9BA7-D75463225210}" srcOrd="1" destOrd="0" parTransId="{CC7D9C05-DCF7-4769-9FE7-BE6E6ED4002A}" sibTransId="{2AA077F1-0817-4A3F-8FC0-0BBCD665B46B}"/>
    <dgm:cxn modelId="{C8BB84AC-9CE7-4859-8A62-3CFD7AD059ED}" type="presOf" srcId="{582F4F20-C714-444F-9E0B-7F60877311EB}" destId="{0357DF3A-80DD-4B86-A135-6A1482A78289}" srcOrd="0" destOrd="0" presId="urn:microsoft.com/office/officeart/2018/2/layout/IconVerticalSolidList"/>
    <dgm:cxn modelId="{1724DABB-A5CD-4153-A28C-4EFD986104C2}" type="presOf" srcId="{9C577CB9-79AA-4F68-9BA7-D75463225210}" destId="{BAE840A3-C18B-47DA-8C6E-02B4AB909D1A}" srcOrd="0" destOrd="0" presId="urn:microsoft.com/office/officeart/2018/2/layout/IconVerticalSolidList"/>
    <dgm:cxn modelId="{D9BAB4C6-105F-4265-A4FC-F676F86845AE}" type="presOf" srcId="{A8E56BF4-DB6E-438A-A89C-AD7E93635C61}" destId="{81B0CDD5-5572-46E9-8E29-9E5BB6484748}" srcOrd="0" destOrd="0" presId="urn:microsoft.com/office/officeart/2018/2/layout/IconVerticalSolidList"/>
    <dgm:cxn modelId="{69236BDF-89DE-4492-9ACB-2D4A0395EB91}" type="presOf" srcId="{E47B7ACD-3F1C-4829-A42E-3002E980FC06}" destId="{B9733788-CE3D-4AE1-8BC8-3043413B3364}" srcOrd="0" destOrd="0" presId="urn:microsoft.com/office/officeart/2018/2/layout/IconVerticalSolidList"/>
    <dgm:cxn modelId="{1D4684F2-CB1A-4505-8968-4D32E20825DD}" type="presOf" srcId="{9D081183-7B0A-400A-957A-D8FE99703260}" destId="{DF98E2E6-9CAE-49E9-9C9B-298EA6636A81}" srcOrd="0" destOrd="0" presId="urn:microsoft.com/office/officeart/2018/2/layout/IconVerticalSolidList"/>
    <dgm:cxn modelId="{5A858F45-A083-4A1F-A08C-D9FD1E08609A}" type="presParOf" srcId="{DF98E2E6-9CAE-49E9-9C9B-298EA6636A81}" destId="{C2D9BDB5-BFF7-4485-9A71-3C34058900FE}" srcOrd="0" destOrd="0" presId="urn:microsoft.com/office/officeart/2018/2/layout/IconVerticalSolidList"/>
    <dgm:cxn modelId="{389B29F8-CCA1-42C4-8B9F-0F7BC2750A40}" type="presParOf" srcId="{C2D9BDB5-BFF7-4485-9A71-3C34058900FE}" destId="{E14D5526-2FB6-44AC-B83F-CDE1B120948E}" srcOrd="0" destOrd="0" presId="urn:microsoft.com/office/officeart/2018/2/layout/IconVerticalSolidList"/>
    <dgm:cxn modelId="{5E2572F6-E400-4D0B-8177-DD0CE9893562}" type="presParOf" srcId="{C2D9BDB5-BFF7-4485-9A71-3C34058900FE}" destId="{156E97BF-C20C-4108-815C-4A891826CC63}" srcOrd="1" destOrd="0" presId="urn:microsoft.com/office/officeart/2018/2/layout/IconVerticalSolidList"/>
    <dgm:cxn modelId="{EF0B6C82-164A-42C0-853E-B64D6C664BA4}" type="presParOf" srcId="{C2D9BDB5-BFF7-4485-9A71-3C34058900FE}" destId="{09AFBEB8-84FE-445A-8CF2-D75DC450377C}" srcOrd="2" destOrd="0" presId="urn:microsoft.com/office/officeart/2018/2/layout/IconVerticalSolidList"/>
    <dgm:cxn modelId="{A0BF82A5-FA82-4DEF-A933-5545846F375E}" type="presParOf" srcId="{C2D9BDB5-BFF7-4485-9A71-3C34058900FE}" destId="{B9733788-CE3D-4AE1-8BC8-3043413B3364}" srcOrd="3" destOrd="0" presId="urn:microsoft.com/office/officeart/2018/2/layout/IconVerticalSolidList"/>
    <dgm:cxn modelId="{C3969E16-9722-4609-8562-CA129FACBCCE}" type="presParOf" srcId="{DF98E2E6-9CAE-49E9-9C9B-298EA6636A81}" destId="{3E3B3BB7-FDB8-4A55-93F6-741AAE643EB0}" srcOrd="1" destOrd="0" presId="urn:microsoft.com/office/officeart/2018/2/layout/IconVerticalSolidList"/>
    <dgm:cxn modelId="{88121991-1200-4974-AB58-C7BA753AB0F6}" type="presParOf" srcId="{DF98E2E6-9CAE-49E9-9C9B-298EA6636A81}" destId="{BED760DE-F3C8-4FEF-A7E1-F9566987E413}" srcOrd="2" destOrd="0" presId="urn:microsoft.com/office/officeart/2018/2/layout/IconVerticalSolidList"/>
    <dgm:cxn modelId="{F0DB7845-708D-4596-9FFD-0C999F53C971}" type="presParOf" srcId="{BED760DE-F3C8-4FEF-A7E1-F9566987E413}" destId="{8F858C31-BA21-4BA5-BAB1-622F98804F85}" srcOrd="0" destOrd="0" presId="urn:microsoft.com/office/officeart/2018/2/layout/IconVerticalSolidList"/>
    <dgm:cxn modelId="{F51D2A58-0116-4E7B-8751-47718C889BC5}" type="presParOf" srcId="{BED760DE-F3C8-4FEF-A7E1-F9566987E413}" destId="{40ADE3CD-8CAC-4C2A-B331-8FE7C4775638}" srcOrd="1" destOrd="0" presId="urn:microsoft.com/office/officeart/2018/2/layout/IconVerticalSolidList"/>
    <dgm:cxn modelId="{A7755DED-30E1-4E3C-B2A2-12DE3FA76BD1}" type="presParOf" srcId="{BED760DE-F3C8-4FEF-A7E1-F9566987E413}" destId="{382D2349-1E3B-49FF-8914-38111F07FCF1}" srcOrd="2" destOrd="0" presId="urn:microsoft.com/office/officeart/2018/2/layout/IconVerticalSolidList"/>
    <dgm:cxn modelId="{B13FE282-FB52-4FDF-8D0A-FB7CDA477519}" type="presParOf" srcId="{BED760DE-F3C8-4FEF-A7E1-F9566987E413}" destId="{BAE840A3-C18B-47DA-8C6E-02B4AB909D1A}" srcOrd="3" destOrd="0" presId="urn:microsoft.com/office/officeart/2018/2/layout/IconVerticalSolidList"/>
    <dgm:cxn modelId="{0E00A9A0-C11D-43D2-A44C-7F11B4586AC8}" type="presParOf" srcId="{DF98E2E6-9CAE-49E9-9C9B-298EA6636A81}" destId="{D8B03AAB-2EAD-4F36-9FCB-948EB708209A}" srcOrd="3" destOrd="0" presId="urn:microsoft.com/office/officeart/2018/2/layout/IconVerticalSolidList"/>
    <dgm:cxn modelId="{32358A75-C125-466E-97A5-5BA8FE61740E}" type="presParOf" srcId="{DF98E2E6-9CAE-49E9-9C9B-298EA6636A81}" destId="{A5110DB1-4A0B-41FD-ABDA-ACB70DBBB821}" srcOrd="4" destOrd="0" presId="urn:microsoft.com/office/officeart/2018/2/layout/IconVerticalSolidList"/>
    <dgm:cxn modelId="{6D9E9857-A64C-4F3B-A068-90E3A7F356CD}" type="presParOf" srcId="{A5110DB1-4A0B-41FD-ABDA-ACB70DBBB821}" destId="{303DE89A-1F3F-4F0A-BA43-B131700D67C4}" srcOrd="0" destOrd="0" presId="urn:microsoft.com/office/officeart/2018/2/layout/IconVerticalSolidList"/>
    <dgm:cxn modelId="{2468DBF3-846F-4DFD-8DD5-667A0C078EEE}" type="presParOf" srcId="{A5110DB1-4A0B-41FD-ABDA-ACB70DBBB821}" destId="{9E680E02-C058-43F7-9D93-6BC02CED41B6}" srcOrd="1" destOrd="0" presId="urn:microsoft.com/office/officeart/2018/2/layout/IconVerticalSolidList"/>
    <dgm:cxn modelId="{0EADB12E-3549-40A3-A385-4065BAB35AF4}" type="presParOf" srcId="{A5110DB1-4A0B-41FD-ABDA-ACB70DBBB821}" destId="{F04A19CA-0B9C-4187-8203-E944BBC7B973}" srcOrd="2" destOrd="0" presId="urn:microsoft.com/office/officeart/2018/2/layout/IconVerticalSolidList"/>
    <dgm:cxn modelId="{2B15A854-016C-4327-86D3-DCBE91CB3A19}" type="presParOf" srcId="{A5110DB1-4A0B-41FD-ABDA-ACB70DBBB821}" destId="{81B0CDD5-5572-46E9-8E29-9E5BB6484748}" srcOrd="3" destOrd="0" presId="urn:microsoft.com/office/officeart/2018/2/layout/IconVerticalSolidList"/>
    <dgm:cxn modelId="{092F9497-50BF-4CEE-BF7E-B1A19D82CB18}" type="presParOf" srcId="{DF98E2E6-9CAE-49E9-9C9B-298EA6636A81}" destId="{EC6584C6-AA7B-42FE-8BB4-5BA816FB019F}" srcOrd="5" destOrd="0" presId="urn:microsoft.com/office/officeart/2018/2/layout/IconVerticalSolidList"/>
    <dgm:cxn modelId="{A6C5EDB5-1DD3-464A-84AF-17627809C286}" type="presParOf" srcId="{DF98E2E6-9CAE-49E9-9C9B-298EA6636A81}" destId="{17CD3B92-BA4E-46B1-99C6-EAB255DAAF87}" srcOrd="6" destOrd="0" presId="urn:microsoft.com/office/officeart/2018/2/layout/IconVerticalSolidList"/>
    <dgm:cxn modelId="{43BDC20B-107D-4AA5-862A-F2414A353C6B}" type="presParOf" srcId="{17CD3B92-BA4E-46B1-99C6-EAB255DAAF87}" destId="{DB271687-03F1-40EB-87FF-8CF7E93D605E}" srcOrd="0" destOrd="0" presId="urn:microsoft.com/office/officeart/2018/2/layout/IconVerticalSolidList"/>
    <dgm:cxn modelId="{25ED61C9-4F13-4A80-A983-D4E5837387DD}" type="presParOf" srcId="{17CD3B92-BA4E-46B1-99C6-EAB255DAAF87}" destId="{32B49038-50DE-4CD7-B0F6-F5B57807E1D8}" srcOrd="1" destOrd="0" presId="urn:microsoft.com/office/officeart/2018/2/layout/IconVerticalSolidList"/>
    <dgm:cxn modelId="{093E25EF-3892-4295-AB31-7B50B02FF847}" type="presParOf" srcId="{17CD3B92-BA4E-46B1-99C6-EAB255DAAF87}" destId="{98668856-E521-40A4-BCED-17161F6E8D67}" srcOrd="2" destOrd="0" presId="urn:microsoft.com/office/officeart/2018/2/layout/IconVerticalSolidList"/>
    <dgm:cxn modelId="{91511BF5-3B5D-4782-938D-1504C65EE370}" type="presParOf" srcId="{17CD3B92-BA4E-46B1-99C6-EAB255DAAF87}" destId="{0357DF3A-80DD-4B86-A135-6A1482A7828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5551A5-C419-4E4F-83C1-ED225305656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6C32C71-5521-4DC0-8371-656D743DAF07}">
      <dgm:prSet/>
      <dgm:spPr/>
      <dgm:t>
        <a:bodyPr/>
        <a:lstStyle/>
        <a:p>
          <a:r>
            <a:rPr lang="en-GB"/>
            <a:t>Social media can provide social support and a community for people who may not have that by finding people with similar interests</a:t>
          </a:r>
          <a:endParaRPr lang="en-US"/>
        </a:p>
      </dgm:t>
    </dgm:pt>
    <dgm:pt modelId="{D1C99154-35F3-498D-BA11-8F53DBA8C021}" type="parTrans" cxnId="{DC1F4883-A57F-4CE5-AA91-A2349E082569}">
      <dgm:prSet/>
      <dgm:spPr/>
      <dgm:t>
        <a:bodyPr/>
        <a:lstStyle/>
        <a:p>
          <a:endParaRPr lang="en-US"/>
        </a:p>
      </dgm:t>
    </dgm:pt>
    <dgm:pt modelId="{C73262C3-4B0E-4BFC-833D-3678F69BD144}" type="sibTrans" cxnId="{DC1F4883-A57F-4CE5-AA91-A2349E082569}">
      <dgm:prSet/>
      <dgm:spPr/>
      <dgm:t>
        <a:bodyPr/>
        <a:lstStyle/>
        <a:p>
          <a:endParaRPr lang="en-US"/>
        </a:p>
      </dgm:t>
    </dgm:pt>
    <dgm:pt modelId="{34F7CF0E-BA60-4915-A8F1-A175341418C4}">
      <dgm:prSet/>
      <dgm:spPr/>
      <dgm:t>
        <a:bodyPr/>
        <a:lstStyle/>
        <a:p>
          <a:r>
            <a:rPr lang="en-GB"/>
            <a:t>Social media can amplify your voice allowing you to talk about issues that are important to you</a:t>
          </a:r>
          <a:endParaRPr lang="en-US"/>
        </a:p>
      </dgm:t>
    </dgm:pt>
    <dgm:pt modelId="{62CA598E-3ECC-41B0-8284-A40914B785A5}" type="parTrans" cxnId="{7D7499DE-7DF4-41BA-9C23-05BEB6043A05}">
      <dgm:prSet/>
      <dgm:spPr/>
      <dgm:t>
        <a:bodyPr/>
        <a:lstStyle/>
        <a:p>
          <a:endParaRPr lang="en-US"/>
        </a:p>
      </dgm:t>
    </dgm:pt>
    <dgm:pt modelId="{7A540E6E-8362-4207-B49E-E9A3AB66F030}" type="sibTrans" cxnId="{7D7499DE-7DF4-41BA-9C23-05BEB6043A05}">
      <dgm:prSet/>
      <dgm:spPr/>
      <dgm:t>
        <a:bodyPr/>
        <a:lstStyle/>
        <a:p>
          <a:endParaRPr lang="en-US"/>
        </a:p>
      </dgm:t>
    </dgm:pt>
    <dgm:pt modelId="{1D7FE220-0B35-4F12-8FC3-BE5FF6C6CFAB}">
      <dgm:prSet/>
      <dgm:spPr/>
      <dgm:t>
        <a:bodyPr/>
        <a:lstStyle/>
        <a:p>
          <a:r>
            <a:rPr lang="en-GB"/>
            <a:t>Social media allows you to be creative and express yourself it ways that you may not be able to do in person or may not feel confident enough to do</a:t>
          </a:r>
          <a:endParaRPr lang="en-US"/>
        </a:p>
      </dgm:t>
    </dgm:pt>
    <dgm:pt modelId="{D7C11AE3-B801-4D30-82A4-D799930D16F6}" type="parTrans" cxnId="{134FA526-A828-4F8E-959D-43DE215B46BD}">
      <dgm:prSet/>
      <dgm:spPr/>
      <dgm:t>
        <a:bodyPr/>
        <a:lstStyle/>
        <a:p>
          <a:endParaRPr lang="en-US"/>
        </a:p>
      </dgm:t>
    </dgm:pt>
    <dgm:pt modelId="{C33194F3-BE4F-4394-A42B-5B051A0290FB}" type="sibTrans" cxnId="{134FA526-A828-4F8E-959D-43DE215B46BD}">
      <dgm:prSet/>
      <dgm:spPr/>
      <dgm:t>
        <a:bodyPr/>
        <a:lstStyle/>
        <a:p>
          <a:endParaRPr lang="en-US"/>
        </a:p>
      </dgm:t>
    </dgm:pt>
    <dgm:pt modelId="{545DFEB2-9BA0-4158-BFE6-E1CA84A6112F}">
      <dgm:prSet/>
      <dgm:spPr/>
      <dgm:t>
        <a:bodyPr/>
        <a:lstStyle/>
        <a:p>
          <a:r>
            <a:rPr lang="en-GB"/>
            <a:t>Social media is great for staying connected with all the news and up to date information</a:t>
          </a:r>
          <a:endParaRPr lang="en-US"/>
        </a:p>
      </dgm:t>
    </dgm:pt>
    <dgm:pt modelId="{3DDA0CBD-22CF-43A3-BF1C-7C124EB46543}" type="parTrans" cxnId="{DA886687-C10A-425D-8B75-9936A162C009}">
      <dgm:prSet/>
      <dgm:spPr/>
      <dgm:t>
        <a:bodyPr/>
        <a:lstStyle/>
        <a:p>
          <a:endParaRPr lang="en-US"/>
        </a:p>
      </dgm:t>
    </dgm:pt>
    <dgm:pt modelId="{292C58FC-AE45-4CEF-83AF-9EB4265026DF}" type="sibTrans" cxnId="{DA886687-C10A-425D-8B75-9936A162C009}">
      <dgm:prSet/>
      <dgm:spPr/>
      <dgm:t>
        <a:bodyPr/>
        <a:lstStyle/>
        <a:p>
          <a:endParaRPr lang="en-US"/>
        </a:p>
      </dgm:t>
    </dgm:pt>
    <dgm:pt modelId="{77BB709A-45F8-4E06-ABBC-0B146932947F}" type="pres">
      <dgm:prSet presAssocID="{3E5551A5-C419-4E4F-83C1-ED2253056568}" presName="root" presStyleCnt="0">
        <dgm:presLayoutVars>
          <dgm:dir/>
          <dgm:resizeHandles val="exact"/>
        </dgm:presLayoutVars>
      </dgm:prSet>
      <dgm:spPr/>
    </dgm:pt>
    <dgm:pt modelId="{E7B7D9D7-12C9-4AFD-B2FB-04C578AB3F1A}" type="pres">
      <dgm:prSet presAssocID="{C6C32C71-5521-4DC0-8371-656D743DAF07}" presName="compNode" presStyleCnt="0"/>
      <dgm:spPr/>
    </dgm:pt>
    <dgm:pt modelId="{47EC79AA-32F9-4723-AFC6-B9F67FADA059}" type="pres">
      <dgm:prSet presAssocID="{C6C32C71-5521-4DC0-8371-656D743DAF07}" presName="bgRect" presStyleLbl="bgShp" presStyleIdx="0" presStyleCnt="4"/>
      <dgm:spPr/>
    </dgm:pt>
    <dgm:pt modelId="{6D53C4EF-8BF5-40A2-832F-AE70D61B132A}" type="pres">
      <dgm:prSet presAssocID="{C6C32C71-5521-4DC0-8371-656D743DAF0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nections"/>
        </a:ext>
      </dgm:extLst>
    </dgm:pt>
    <dgm:pt modelId="{C8752A5E-314F-499F-80C1-32156BC79ECC}" type="pres">
      <dgm:prSet presAssocID="{C6C32C71-5521-4DC0-8371-656D743DAF07}" presName="spaceRect" presStyleCnt="0"/>
      <dgm:spPr/>
    </dgm:pt>
    <dgm:pt modelId="{29DB896F-15AD-4FC7-AE8F-ED64DF2E43CD}" type="pres">
      <dgm:prSet presAssocID="{C6C32C71-5521-4DC0-8371-656D743DAF07}" presName="parTx" presStyleLbl="revTx" presStyleIdx="0" presStyleCnt="4">
        <dgm:presLayoutVars>
          <dgm:chMax val="0"/>
          <dgm:chPref val="0"/>
        </dgm:presLayoutVars>
      </dgm:prSet>
      <dgm:spPr/>
    </dgm:pt>
    <dgm:pt modelId="{8579A2B3-E9A5-479C-B9F1-C393C5A17C04}" type="pres">
      <dgm:prSet presAssocID="{C73262C3-4B0E-4BFC-833D-3678F69BD144}" presName="sibTrans" presStyleCnt="0"/>
      <dgm:spPr/>
    </dgm:pt>
    <dgm:pt modelId="{45C89F4A-D22F-4B50-B511-B81105EC1C99}" type="pres">
      <dgm:prSet presAssocID="{34F7CF0E-BA60-4915-A8F1-A175341418C4}" presName="compNode" presStyleCnt="0"/>
      <dgm:spPr/>
    </dgm:pt>
    <dgm:pt modelId="{B2FAAC45-3E82-4B4B-9AD6-779F3BF91C37}" type="pres">
      <dgm:prSet presAssocID="{34F7CF0E-BA60-4915-A8F1-A175341418C4}" presName="bgRect" presStyleLbl="bgShp" presStyleIdx="1" presStyleCnt="4"/>
      <dgm:spPr/>
    </dgm:pt>
    <dgm:pt modelId="{182EB20D-4FBC-45D7-A2F2-965ABA96F3C4}" type="pres">
      <dgm:prSet presAssocID="{34F7CF0E-BA60-4915-A8F1-A175341418C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8FC0615A-9B2C-4212-BE82-4696B8EF504E}" type="pres">
      <dgm:prSet presAssocID="{34F7CF0E-BA60-4915-A8F1-A175341418C4}" presName="spaceRect" presStyleCnt="0"/>
      <dgm:spPr/>
    </dgm:pt>
    <dgm:pt modelId="{A1D9F4DD-8832-43C8-94FD-12E1363608E8}" type="pres">
      <dgm:prSet presAssocID="{34F7CF0E-BA60-4915-A8F1-A175341418C4}" presName="parTx" presStyleLbl="revTx" presStyleIdx="1" presStyleCnt="4">
        <dgm:presLayoutVars>
          <dgm:chMax val="0"/>
          <dgm:chPref val="0"/>
        </dgm:presLayoutVars>
      </dgm:prSet>
      <dgm:spPr/>
    </dgm:pt>
    <dgm:pt modelId="{4E18240E-38C0-4D13-962B-47AE19C3F718}" type="pres">
      <dgm:prSet presAssocID="{7A540E6E-8362-4207-B49E-E9A3AB66F030}" presName="sibTrans" presStyleCnt="0"/>
      <dgm:spPr/>
    </dgm:pt>
    <dgm:pt modelId="{00039A5E-CFC0-4E07-AF2B-B1BB9108B936}" type="pres">
      <dgm:prSet presAssocID="{1D7FE220-0B35-4F12-8FC3-BE5FF6C6CFAB}" presName="compNode" presStyleCnt="0"/>
      <dgm:spPr/>
    </dgm:pt>
    <dgm:pt modelId="{97B1E59B-E468-48C1-B527-750CF0891E7A}" type="pres">
      <dgm:prSet presAssocID="{1D7FE220-0B35-4F12-8FC3-BE5FF6C6CFAB}" presName="bgRect" presStyleLbl="bgShp" presStyleIdx="2" presStyleCnt="4"/>
      <dgm:spPr/>
    </dgm:pt>
    <dgm:pt modelId="{AE2E635C-9CFF-4F33-9D2B-23E2CFA6FEB6}" type="pres">
      <dgm:prSet presAssocID="{1D7FE220-0B35-4F12-8FC3-BE5FF6C6CFA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32A31B32-076A-410D-8CEC-08E0134D6016}" type="pres">
      <dgm:prSet presAssocID="{1D7FE220-0B35-4F12-8FC3-BE5FF6C6CFAB}" presName="spaceRect" presStyleCnt="0"/>
      <dgm:spPr/>
    </dgm:pt>
    <dgm:pt modelId="{DA2B2106-47C6-4FD0-ACDC-4C6861BBE493}" type="pres">
      <dgm:prSet presAssocID="{1D7FE220-0B35-4F12-8FC3-BE5FF6C6CFAB}" presName="parTx" presStyleLbl="revTx" presStyleIdx="2" presStyleCnt="4">
        <dgm:presLayoutVars>
          <dgm:chMax val="0"/>
          <dgm:chPref val="0"/>
        </dgm:presLayoutVars>
      </dgm:prSet>
      <dgm:spPr/>
    </dgm:pt>
    <dgm:pt modelId="{209AECCF-09B6-4E4C-A135-B8E380025EF9}" type="pres">
      <dgm:prSet presAssocID="{C33194F3-BE4F-4394-A42B-5B051A0290FB}" presName="sibTrans" presStyleCnt="0"/>
      <dgm:spPr/>
    </dgm:pt>
    <dgm:pt modelId="{69A34F08-7225-4125-BB45-C25DD98EA058}" type="pres">
      <dgm:prSet presAssocID="{545DFEB2-9BA0-4158-BFE6-E1CA84A6112F}" presName="compNode" presStyleCnt="0"/>
      <dgm:spPr/>
    </dgm:pt>
    <dgm:pt modelId="{B9D7054E-DAAD-4A43-9404-D7FAB41D790A}" type="pres">
      <dgm:prSet presAssocID="{545DFEB2-9BA0-4158-BFE6-E1CA84A6112F}" presName="bgRect" presStyleLbl="bgShp" presStyleIdx="3" presStyleCnt="4"/>
      <dgm:spPr/>
    </dgm:pt>
    <dgm:pt modelId="{61401BAE-0AAE-449A-8116-4BF4471688DC}" type="pres">
      <dgm:prSet presAssocID="{545DFEB2-9BA0-4158-BFE6-E1CA84A6112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mart Phone"/>
        </a:ext>
      </dgm:extLst>
    </dgm:pt>
    <dgm:pt modelId="{E49B7C93-2D05-4645-A776-74712313CC9A}" type="pres">
      <dgm:prSet presAssocID="{545DFEB2-9BA0-4158-BFE6-E1CA84A6112F}" presName="spaceRect" presStyleCnt="0"/>
      <dgm:spPr/>
    </dgm:pt>
    <dgm:pt modelId="{E8B50FBD-0035-458F-81B5-5EAAC2334DB3}" type="pres">
      <dgm:prSet presAssocID="{545DFEB2-9BA0-4158-BFE6-E1CA84A6112F}" presName="parTx" presStyleLbl="revTx" presStyleIdx="3" presStyleCnt="4">
        <dgm:presLayoutVars>
          <dgm:chMax val="0"/>
          <dgm:chPref val="0"/>
        </dgm:presLayoutVars>
      </dgm:prSet>
      <dgm:spPr/>
    </dgm:pt>
  </dgm:ptLst>
  <dgm:cxnLst>
    <dgm:cxn modelId="{F65B110A-FBC0-4580-A3DB-ACB7C4AF762A}" type="presOf" srcId="{545DFEB2-9BA0-4158-BFE6-E1CA84A6112F}" destId="{E8B50FBD-0035-458F-81B5-5EAAC2334DB3}" srcOrd="0" destOrd="0" presId="urn:microsoft.com/office/officeart/2018/2/layout/IconVerticalSolidList"/>
    <dgm:cxn modelId="{4F76C618-5ADB-440A-AA40-986CEA1A60BE}" type="presOf" srcId="{1D7FE220-0B35-4F12-8FC3-BE5FF6C6CFAB}" destId="{DA2B2106-47C6-4FD0-ACDC-4C6861BBE493}" srcOrd="0" destOrd="0" presId="urn:microsoft.com/office/officeart/2018/2/layout/IconVerticalSolidList"/>
    <dgm:cxn modelId="{134FA526-A828-4F8E-959D-43DE215B46BD}" srcId="{3E5551A5-C419-4E4F-83C1-ED2253056568}" destId="{1D7FE220-0B35-4F12-8FC3-BE5FF6C6CFAB}" srcOrd="2" destOrd="0" parTransId="{D7C11AE3-B801-4D30-82A4-D799930D16F6}" sibTransId="{C33194F3-BE4F-4394-A42B-5B051A0290FB}"/>
    <dgm:cxn modelId="{67FB5E6C-9D77-4DDF-B0FC-7B0F9757DD74}" type="presOf" srcId="{C6C32C71-5521-4DC0-8371-656D743DAF07}" destId="{29DB896F-15AD-4FC7-AE8F-ED64DF2E43CD}" srcOrd="0" destOrd="0" presId="urn:microsoft.com/office/officeart/2018/2/layout/IconVerticalSolidList"/>
    <dgm:cxn modelId="{F64B7574-79BF-4B92-9D21-187701C0E175}" type="presOf" srcId="{34F7CF0E-BA60-4915-A8F1-A175341418C4}" destId="{A1D9F4DD-8832-43C8-94FD-12E1363608E8}" srcOrd="0" destOrd="0" presId="urn:microsoft.com/office/officeart/2018/2/layout/IconVerticalSolidList"/>
    <dgm:cxn modelId="{DC1F4883-A57F-4CE5-AA91-A2349E082569}" srcId="{3E5551A5-C419-4E4F-83C1-ED2253056568}" destId="{C6C32C71-5521-4DC0-8371-656D743DAF07}" srcOrd="0" destOrd="0" parTransId="{D1C99154-35F3-498D-BA11-8F53DBA8C021}" sibTransId="{C73262C3-4B0E-4BFC-833D-3678F69BD144}"/>
    <dgm:cxn modelId="{DA886687-C10A-425D-8B75-9936A162C009}" srcId="{3E5551A5-C419-4E4F-83C1-ED2253056568}" destId="{545DFEB2-9BA0-4158-BFE6-E1CA84A6112F}" srcOrd="3" destOrd="0" parTransId="{3DDA0CBD-22CF-43A3-BF1C-7C124EB46543}" sibTransId="{292C58FC-AE45-4CEF-83AF-9EB4265026DF}"/>
    <dgm:cxn modelId="{F9CAD5C9-CC92-4E03-8F3C-6FC183F100DE}" type="presOf" srcId="{3E5551A5-C419-4E4F-83C1-ED2253056568}" destId="{77BB709A-45F8-4E06-ABBC-0B146932947F}" srcOrd="0" destOrd="0" presId="urn:microsoft.com/office/officeart/2018/2/layout/IconVerticalSolidList"/>
    <dgm:cxn modelId="{7D7499DE-7DF4-41BA-9C23-05BEB6043A05}" srcId="{3E5551A5-C419-4E4F-83C1-ED2253056568}" destId="{34F7CF0E-BA60-4915-A8F1-A175341418C4}" srcOrd="1" destOrd="0" parTransId="{62CA598E-3ECC-41B0-8284-A40914B785A5}" sibTransId="{7A540E6E-8362-4207-B49E-E9A3AB66F030}"/>
    <dgm:cxn modelId="{6CE288DD-D701-4789-9882-A37DA5B140A4}" type="presParOf" srcId="{77BB709A-45F8-4E06-ABBC-0B146932947F}" destId="{E7B7D9D7-12C9-4AFD-B2FB-04C578AB3F1A}" srcOrd="0" destOrd="0" presId="urn:microsoft.com/office/officeart/2018/2/layout/IconVerticalSolidList"/>
    <dgm:cxn modelId="{942A8D6D-7379-432C-939F-3B0794528AA3}" type="presParOf" srcId="{E7B7D9D7-12C9-4AFD-B2FB-04C578AB3F1A}" destId="{47EC79AA-32F9-4723-AFC6-B9F67FADA059}" srcOrd="0" destOrd="0" presId="urn:microsoft.com/office/officeart/2018/2/layout/IconVerticalSolidList"/>
    <dgm:cxn modelId="{99075471-16AB-422C-8F20-EF909714E2AB}" type="presParOf" srcId="{E7B7D9D7-12C9-4AFD-B2FB-04C578AB3F1A}" destId="{6D53C4EF-8BF5-40A2-832F-AE70D61B132A}" srcOrd="1" destOrd="0" presId="urn:microsoft.com/office/officeart/2018/2/layout/IconVerticalSolidList"/>
    <dgm:cxn modelId="{D4B5B8C5-9E3B-481B-839D-7EBB092833A7}" type="presParOf" srcId="{E7B7D9D7-12C9-4AFD-B2FB-04C578AB3F1A}" destId="{C8752A5E-314F-499F-80C1-32156BC79ECC}" srcOrd="2" destOrd="0" presId="urn:microsoft.com/office/officeart/2018/2/layout/IconVerticalSolidList"/>
    <dgm:cxn modelId="{A392F857-1EB7-4613-9E81-FC5DCD23AFBB}" type="presParOf" srcId="{E7B7D9D7-12C9-4AFD-B2FB-04C578AB3F1A}" destId="{29DB896F-15AD-4FC7-AE8F-ED64DF2E43CD}" srcOrd="3" destOrd="0" presId="urn:microsoft.com/office/officeart/2018/2/layout/IconVerticalSolidList"/>
    <dgm:cxn modelId="{DE72A191-4C73-4229-BCBF-BEB207A82ED3}" type="presParOf" srcId="{77BB709A-45F8-4E06-ABBC-0B146932947F}" destId="{8579A2B3-E9A5-479C-B9F1-C393C5A17C04}" srcOrd="1" destOrd="0" presId="urn:microsoft.com/office/officeart/2018/2/layout/IconVerticalSolidList"/>
    <dgm:cxn modelId="{9C086377-EFED-44CC-83FD-AE49CC71246A}" type="presParOf" srcId="{77BB709A-45F8-4E06-ABBC-0B146932947F}" destId="{45C89F4A-D22F-4B50-B511-B81105EC1C99}" srcOrd="2" destOrd="0" presId="urn:microsoft.com/office/officeart/2018/2/layout/IconVerticalSolidList"/>
    <dgm:cxn modelId="{772BE13D-EBF9-467E-A383-43743D798639}" type="presParOf" srcId="{45C89F4A-D22F-4B50-B511-B81105EC1C99}" destId="{B2FAAC45-3E82-4B4B-9AD6-779F3BF91C37}" srcOrd="0" destOrd="0" presId="urn:microsoft.com/office/officeart/2018/2/layout/IconVerticalSolidList"/>
    <dgm:cxn modelId="{09922DC3-3BC5-4446-A8E6-3014E58F6C05}" type="presParOf" srcId="{45C89F4A-D22F-4B50-B511-B81105EC1C99}" destId="{182EB20D-4FBC-45D7-A2F2-965ABA96F3C4}" srcOrd="1" destOrd="0" presId="urn:microsoft.com/office/officeart/2018/2/layout/IconVerticalSolidList"/>
    <dgm:cxn modelId="{B91679CE-6708-4076-B5E8-24A985B3042E}" type="presParOf" srcId="{45C89F4A-D22F-4B50-B511-B81105EC1C99}" destId="{8FC0615A-9B2C-4212-BE82-4696B8EF504E}" srcOrd="2" destOrd="0" presId="urn:microsoft.com/office/officeart/2018/2/layout/IconVerticalSolidList"/>
    <dgm:cxn modelId="{50103367-7766-45FE-B033-B6AA8DD4D36A}" type="presParOf" srcId="{45C89F4A-D22F-4B50-B511-B81105EC1C99}" destId="{A1D9F4DD-8832-43C8-94FD-12E1363608E8}" srcOrd="3" destOrd="0" presId="urn:microsoft.com/office/officeart/2018/2/layout/IconVerticalSolidList"/>
    <dgm:cxn modelId="{C1870597-5BF0-4A2A-9201-786A8D6DD1F9}" type="presParOf" srcId="{77BB709A-45F8-4E06-ABBC-0B146932947F}" destId="{4E18240E-38C0-4D13-962B-47AE19C3F718}" srcOrd="3" destOrd="0" presId="urn:microsoft.com/office/officeart/2018/2/layout/IconVerticalSolidList"/>
    <dgm:cxn modelId="{79E1FB9C-2D5D-4601-8D68-FB4532FC6650}" type="presParOf" srcId="{77BB709A-45F8-4E06-ABBC-0B146932947F}" destId="{00039A5E-CFC0-4E07-AF2B-B1BB9108B936}" srcOrd="4" destOrd="0" presId="urn:microsoft.com/office/officeart/2018/2/layout/IconVerticalSolidList"/>
    <dgm:cxn modelId="{E95AC26B-E0B4-4528-B123-16439E52D451}" type="presParOf" srcId="{00039A5E-CFC0-4E07-AF2B-B1BB9108B936}" destId="{97B1E59B-E468-48C1-B527-750CF0891E7A}" srcOrd="0" destOrd="0" presId="urn:microsoft.com/office/officeart/2018/2/layout/IconVerticalSolidList"/>
    <dgm:cxn modelId="{40EC1FDA-520D-4B5B-B044-08163470AC00}" type="presParOf" srcId="{00039A5E-CFC0-4E07-AF2B-B1BB9108B936}" destId="{AE2E635C-9CFF-4F33-9D2B-23E2CFA6FEB6}" srcOrd="1" destOrd="0" presId="urn:microsoft.com/office/officeart/2018/2/layout/IconVerticalSolidList"/>
    <dgm:cxn modelId="{847C73CF-D104-4014-9071-81F26D8AF31C}" type="presParOf" srcId="{00039A5E-CFC0-4E07-AF2B-B1BB9108B936}" destId="{32A31B32-076A-410D-8CEC-08E0134D6016}" srcOrd="2" destOrd="0" presId="urn:microsoft.com/office/officeart/2018/2/layout/IconVerticalSolidList"/>
    <dgm:cxn modelId="{B0CA5E02-1D84-4A5B-8B86-94DA13D7C9BC}" type="presParOf" srcId="{00039A5E-CFC0-4E07-AF2B-B1BB9108B936}" destId="{DA2B2106-47C6-4FD0-ACDC-4C6861BBE493}" srcOrd="3" destOrd="0" presId="urn:microsoft.com/office/officeart/2018/2/layout/IconVerticalSolidList"/>
    <dgm:cxn modelId="{5F3AA34D-40A8-4072-81F2-54C68EB26237}" type="presParOf" srcId="{77BB709A-45F8-4E06-ABBC-0B146932947F}" destId="{209AECCF-09B6-4E4C-A135-B8E380025EF9}" srcOrd="5" destOrd="0" presId="urn:microsoft.com/office/officeart/2018/2/layout/IconVerticalSolidList"/>
    <dgm:cxn modelId="{B81A282F-6B7C-464C-8E95-2CC0FFEE531E}" type="presParOf" srcId="{77BB709A-45F8-4E06-ABBC-0B146932947F}" destId="{69A34F08-7225-4125-BB45-C25DD98EA058}" srcOrd="6" destOrd="0" presId="urn:microsoft.com/office/officeart/2018/2/layout/IconVerticalSolidList"/>
    <dgm:cxn modelId="{4BE0409D-B1CC-4271-96A9-1F71629FDA32}" type="presParOf" srcId="{69A34F08-7225-4125-BB45-C25DD98EA058}" destId="{B9D7054E-DAAD-4A43-9404-D7FAB41D790A}" srcOrd="0" destOrd="0" presId="urn:microsoft.com/office/officeart/2018/2/layout/IconVerticalSolidList"/>
    <dgm:cxn modelId="{6DD9E04E-08E1-4473-8679-6A41D552C2AE}" type="presParOf" srcId="{69A34F08-7225-4125-BB45-C25DD98EA058}" destId="{61401BAE-0AAE-449A-8116-4BF4471688DC}" srcOrd="1" destOrd="0" presId="urn:microsoft.com/office/officeart/2018/2/layout/IconVerticalSolidList"/>
    <dgm:cxn modelId="{0DEC4F0F-82AB-4468-8046-884E9D92965E}" type="presParOf" srcId="{69A34F08-7225-4125-BB45-C25DD98EA058}" destId="{E49B7C93-2D05-4645-A776-74712313CC9A}" srcOrd="2" destOrd="0" presId="urn:microsoft.com/office/officeart/2018/2/layout/IconVerticalSolidList"/>
    <dgm:cxn modelId="{189EB25B-8D38-4B3F-BFFF-028B32730ED1}" type="presParOf" srcId="{69A34F08-7225-4125-BB45-C25DD98EA058}" destId="{E8B50FBD-0035-458F-81B5-5EAAC2334DB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C6844A-7D4F-4C91-8A4D-5013C46F9A5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54F3254-5BA3-4BC4-81FC-A2E7FF3B7459}">
      <dgm:prSet custT="1"/>
      <dgm:spPr/>
      <dgm:t>
        <a:bodyPr/>
        <a:lstStyle/>
        <a:p>
          <a:r>
            <a:rPr lang="en-GB" sz="3200" dirty="0"/>
            <a:t>Turn off your personal phone during work, as well as during school lessons and during meals </a:t>
          </a:r>
          <a:endParaRPr lang="en-US" sz="3200" dirty="0"/>
        </a:p>
      </dgm:t>
    </dgm:pt>
    <dgm:pt modelId="{9D210B6F-EC82-435F-ADE9-777606A9CAF4}" type="parTrans" cxnId="{CF47EE2F-DF20-49C3-8CB7-9D78E5A90733}">
      <dgm:prSet/>
      <dgm:spPr/>
      <dgm:t>
        <a:bodyPr/>
        <a:lstStyle/>
        <a:p>
          <a:endParaRPr lang="en-US"/>
        </a:p>
      </dgm:t>
    </dgm:pt>
    <dgm:pt modelId="{28B87167-26D7-4A85-8B09-010C31DD5C4C}" type="sibTrans" cxnId="{CF47EE2F-DF20-49C3-8CB7-9D78E5A90733}">
      <dgm:prSet/>
      <dgm:spPr/>
      <dgm:t>
        <a:bodyPr/>
        <a:lstStyle/>
        <a:p>
          <a:endParaRPr lang="en-US"/>
        </a:p>
      </dgm:t>
    </dgm:pt>
    <dgm:pt modelId="{87F1891F-732A-4969-9311-07842736E13F}">
      <dgm:prSet custT="1"/>
      <dgm:spPr/>
      <dgm:t>
        <a:bodyPr/>
        <a:lstStyle/>
        <a:p>
          <a:r>
            <a:rPr lang="en-GB" sz="3200" dirty="0"/>
            <a:t>Set aside a certain amount of time dedicated to social media per day</a:t>
          </a:r>
          <a:endParaRPr lang="en-US" sz="3200" dirty="0"/>
        </a:p>
      </dgm:t>
    </dgm:pt>
    <dgm:pt modelId="{D68ED162-AB98-4B67-9D81-5DBDA2853997}" type="parTrans" cxnId="{D39A2FC9-DA19-4283-904E-05CD21FE00A9}">
      <dgm:prSet/>
      <dgm:spPr/>
      <dgm:t>
        <a:bodyPr/>
        <a:lstStyle/>
        <a:p>
          <a:endParaRPr lang="en-US"/>
        </a:p>
      </dgm:t>
    </dgm:pt>
    <dgm:pt modelId="{31F8BCD3-02CA-4EE4-BDA3-6909A5D53A81}" type="sibTrans" cxnId="{D39A2FC9-DA19-4283-904E-05CD21FE00A9}">
      <dgm:prSet/>
      <dgm:spPr/>
      <dgm:t>
        <a:bodyPr/>
        <a:lstStyle/>
        <a:p>
          <a:endParaRPr lang="en-US"/>
        </a:p>
      </dgm:t>
    </dgm:pt>
    <dgm:pt modelId="{21EC2A55-AD9F-411B-BC9B-EA5277DA2FE2}">
      <dgm:prSet custT="1"/>
      <dgm:spPr/>
      <dgm:t>
        <a:bodyPr/>
        <a:lstStyle/>
        <a:p>
          <a:r>
            <a:rPr lang="en-GB" sz="3200" dirty="0"/>
            <a:t>Take up a new hobby that’s not technology-related. This could include sports, art, cooking and many more</a:t>
          </a:r>
          <a:endParaRPr lang="en-US" sz="3200" dirty="0"/>
        </a:p>
      </dgm:t>
    </dgm:pt>
    <dgm:pt modelId="{A822AF10-7344-45D9-B1A2-F51D7599C5BD}" type="parTrans" cxnId="{84F9BF8F-D67C-4160-AFED-80B0F308CDE6}">
      <dgm:prSet/>
      <dgm:spPr/>
      <dgm:t>
        <a:bodyPr/>
        <a:lstStyle/>
        <a:p>
          <a:endParaRPr lang="en-US"/>
        </a:p>
      </dgm:t>
    </dgm:pt>
    <dgm:pt modelId="{A3E10B4C-A89D-4A47-BA34-A27FCC750782}" type="sibTrans" cxnId="{84F9BF8F-D67C-4160-AFED-80B0F308CDE6}">
      <dgm:prSet/>
      <dgm:spPr/>
      <dgm:t>
        <a:bodyPr/>
        <a:lstStyle/>
        <a:p>
          <a:endParaRPr lang="en-US"/>
        </a:p>
      </dgm:t>
    </dgm:pt>
    <dgm:pt modelId="{C798858E-FCE9-46F7-BA72-00479BAC3CA9}">
      <dgm:prSet custT="1"/>
      <dgm:spPr/>
      <dgm:t>
        <a:bodyPr/>
        <a:lstStyle/>
        <a:p>
          <a:r>
            <a:rPr lang="en-GB" sz="3200" dirty="0"/>
            <a:t>Try and see your friends and family in person as much as possible instead of using social media to communicate with them</a:t>
          </a:r>
          <a:endParaRPr lang="en-US" sz="3200" dirty="0"/>
        </a:p>
      </dgm:t>
    </dgm:pt>
    <dgm:pt modelId="{25B62085-C24B-48D1-BB2D-8EEC91FDD8AB}" type="parTrans" cxnId="{7DA952E0-2F13-4CAA-AD0E-2743F370833B}">
      <dgm:prSet/>
      <dgm:spPr/>
      <dgm:t>
        <a:bodyPr/>
        <a:lstStyle/>
        <a:p>
          <a:endParaRPr lang="en-US"/>
        </a:p>
      </dgm:t>
    </dgm:pt>
    <dgm:pt modelId="{D4045D56-FA63-45E2-8D93-E684E1962F1D}" type="sibTrans" cxnId="{7DA952E0-2F13-4CAA-AD0E-2743F370833B}">
      <dgm:prSet/>
      <dgm:spPr/>
      <dgm:t>
        <a:bodyPr/>
        <a:lstStyle/>
        <a:p>
          <a:endParaRPr lang="en-US"/>
        </a:p>
      </dgm:t>
    </dgm:pt>
    <dgm:pt modelId="{35F7197A-7169-407B-8792-70CDF7461866}" type="pres">
      <dgm:prSet presAssocID="{10C6844A-7D4F-4C91-8A4D-5013C46F9A59}" presName="root" presStyleCnt="0">
        <dgm:presLayoutVars>
          <dgm:dir/>
          <dgm:resizeHandles val="exact"/>
        </dgm:presLayoutVars>
      </dgm:prSet>
      <dgm:spPr/>
    </dgm:pt>
    <dgm:pt modelId="{A44CE2F9-0C38-4D74-B3FB-7DBBE5276F3F}" type="pres">
      <dgm:prSet presAssocID="{654F3254-5BA3-4BC4-81FC-A2E7FF3B7459}" presName="compNode" presStyleCnt="0"/>
      <dgm:spPr/>
    </dgm:pt>
    <dgm:pt modelId="{776CEF33-4BA9-4091-9883-FAE625D5B609}" type="pres">
      <dgm:prSet presAssocID="{654F3254-5BA3-4BC4-81FC-A2E7FF3B7459}" presName="bgRect" presStyleLbl="bgShp" presStyleIdx="0" presStyleCnt="4"/>
      <dgm:spPr/>
    </dgm:pt>
    <dgm:pt modelId="{44C5D446-7354-4CB3-B192-12A0D32EB5FE}" type="pres">
      <dgm:prSet presAssocID="{654F3254-5BA3-4BC4-81FC-A2E7FF3B745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ute Ringer"/>
        </a:ext>
      </dgm:extLst>
    </dgm:pt>
    <dgm:pt modelId="{D16B21DE-BE65-4CC4-8405-0B325FE2E0DE}" type="pres">
      <dgm:prSet presAssocID="{654F3254-5BA3-4BC4-81FC-A2E7FF3B7459}" presName="spaceRect" presStyleCnt="0"/>
      <dgm:spPr/>
    </dgm:pt>
    <dgm:pt modelId="{5CBB3A61-DFA4-4AA8-ADBE-6B5A0ABAA301}" type="pres">
      <dgm:prSet presAssocID="{654F3254-5BA3-4BC4-81FC-A2E7FF3B7459}" presName="parTx" presStyleLbl="revTx" presStyleIdx="0" presStyleCnt="4" custScaleY="142667">
        <dgm:presLayoutVars>
          <dgm:chMax val="0"/>
          <dgm:chPref val="0"/>
        </dgm:presLayoutVars>
      </dgm:prSet>
      <dgm:spPr/>
    </dgm:pt>
    <dgm:pt modelId="{3E8E1E84-C1F3-43D1-B9D5-DE175991C817}" type="pres">
      <dgm:prSet presAssocID="{28B87167-26D7-4A85-8B09-010C31DD5C4C}" presName="sibTrans" presStyleCnt="0"/>
      <dgm:spPr/>
    </dgm:pt>
    <dgm:pt modelId="{276EEB1B-9527-4C9F-9A84-303E53F5FA39}" type="pres">
      <dgm:prSet presAssocID="{87F1891F-732A-4969-9311-07842736E13F}" presName="compNode" presStyleCnt="0"/>
      <dgm:spPr/>
    </dgm:pt>
    <dgm:pt modelId="{76B5CE6E-EDF1-4A7D-9D89-3753B0CBBADC}" type="pres">
      <dgm:prSet presAssocID="{87F1891F-732A-4969-9311-07842736E13F}" presName="bgRect" presStyleLbl="bgShp" presStyleIdx="1" presStyleCnt="4"/>
      <dgm:spPr/>
    </dgm:pt>
    <dgm:pt modelId="{92A3F8DD-B409-46B2-8D20-14B8FE6E2B14}" type="pres">
      <dgm:prSet presAssocID="{87F1891F-732A-4969-9311-07842736E13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9818DF40-BCC8-40A1-92D3-9376C7328C62}" type="pres">
      <dgm:prSet presAssocID="{87F1891F-732A-4969-9311-07842736E13F}" presName="spaceRect" presStyleCnt="0"/>
      <dgm:spPr/>
    </dgm:pt>
    <dgm:pt modelId="{9890268D-690E-481D-B246-17C200B6763B}" type="pres">
      <dgm:prSet presAssocID="{87F1891F-732A-4969-9311-07842736E13F}" presName="parTx" presStyleLbl="revTx" presStyleIdx="1" presStyleCnt="4">
        <dgm:presLayoutVars>
          <dgm:chMax val="0"/>
          <dgm:chPref val="0"/>
        </dgm:presLayoutVars>
      </dgm:prSet>
      <dgm:spPr/>
    </dgm:pt>
    <dgm:pt modelId="{E3C2595C-DBD9-49A8-A168-229D0BF07074}" type="pres">
      <dgm:prSet presAssocID="{31F8BCD3-02CA-4EE4-BDA3-6909A5D53A81}" presName="sibTrans" presStyleCnt="0"/>
      <dgm:spPr/>
    </dgm:pt>
    <dgm:pt modelId="{AAE5A415-8486-408E-930A-80F3405F7C22}" type="pres">
      <dgm:prSet presAssocID="{21EC2A55-AD9F-411B-BC9B-EA5277DA2FE2}" presName="compNode" presStyleCnt="0"/>
      <dgm:spPr/>
    </dgm:pt>
    <dgm:pt modelId="{B331E27A-E6C3-47E6-B936-A090FEDD28CF}" type="pres">
      <dgm:prSet presAssocID="{21EC2A55-AD9F-411B-BC9B-EA5277DA2FE2}" presName="bgRect" presStyleLbl="bgShp" presStyleIdx="2" presStyleCnt="4"/>
      <dgm:spPr/>
    </dgm:pt>
    <dgm:pt modelId="{FB017572-449E-4FC6-A49C-B2BE33A941EB}" type="pres">
      <dgm:prSet presAssocID="{21EC2A55-AD9F-411B-BC9B-EA5277DA2FE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ateboard"/>
        </a:ext>
      </dgm:extLst>
    </dgm:pt>
    <dgm:pt modelId="{365CE2F6-9ED2-4863-B66E-8A9D3524E935}" type="pres">
      <dgm:prSet presAssocID="{21EC2A55-AD9F-411B-BC9B-EA5277DA2FE2}" presName="spaceRect" presStyleCnt="0"/>
      <dgm:spPr/>
    </dgm:pt>
    <dgm:pt modelId="{B90694A4-C361-4A3B-A6A7-F585CE98E7BB}" type="pres">
      <dgm:prSet presAssocID="{21EC2A55-AD9F-411B-BC9B-EA5277DA2FE2}" presName="parTx" presStyleLbl="revTx" presStyleIdx="2" presStyleCnt="4">
        <dgm:presLayoutVars>
          <dgm:chMax val="0"/>
          <dgm:chPref val="0"/>
        </dgm:presLayoutVars>
      </dgm:prSet>
      <dgm:spPr/>
    </dgm:pt>
    <dgm:pt modelId="{94FEC950-44AC-44E1-9D4C-C4E7BF6202B0}" type="pres">
      <dgm:prSet presAssocID="{A3E10B4C-A89D-4A47-BA34-A27FCC750782}" presName="sibTrans" presStyleCnt="0"/>
      <dgm:spPr/>
    </dgm:pt>
    <dgm:pt modelId="{898B5076-B90E-47C4-A046-0B7FE049F120}" type="pres">
      <dgm:prSet presAssocID="{C798858E-FCE9-46F7-BA72-00479BAC3CA9}" presName="compNode" presStyleCnt="0"/>
      <dgm:spPr/>
    </dgm:pt>
    <dgm:pt modelId="{73037161-3DB4-4EEB-A9B4-D060CADC4ECD}" type="pres">
      <dgm:prSet presAssocID="{C798858E-FCE9-46F7-BA72-00479BAC3CA9}" presName="bgRect" presStyleLbl="bgShp" presStyleIdx="3" presStyleCnt="4"/>
      <dgm:spPr/>
    </dgm:pt>
    <dgm:pt modelId="{F2CC31B4-2D09-4DEC-8DF7-E77B2EECC052}" type="pres">
      <dgm:prSet presAssocID="{C798858E-FCE9-46F7-BA72-00479BAC3CA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nections"/>
        </a:ext>
      </dgm:extLst>
    </dgm:pt>
    <dgm:pt modelId="{BA4133A5-1947-497D-A243-AE45AC088351}" type="pres">
      <dgm:prSet presAssocID="{C798858E-FCE9-46F7-BA72-00479BAC3CA9}" presName="spaceRect" presStyleCnt="0"/>
      <dgm:spPr/>
    </dgm:pt>
    <dgm:pt modelId="{EAECD987-92CB-4D91-9740-78C2C86542F6}" type="pres">
      <dgm:prSet presAssocID="{C798858E-FCE9-46F7-BA72-00479BAC3CA9}" presName="parTx" presStyleLbl="revTx" presStyleIdx="3" presStyleCnt="4">
        <dgm:presLayoutVars>
          <dgm:chMax val="0"/>
          <dgm:chPref val="0"/>
        </dgm:presLayoutVars>
      </dgm:prSet>
      <dgm:spPr/>
    </dgm:pt>
  </dgm:ptLst>
  <dgm:cxnLst>
    <dgm:cxn modelId="{CF47EE2F-DF20-49C3-8CB7-9D78E5A90733}" srcId="{10C6844A-7D4F-4C91-8A4D-5013C46F9A59}" destId="{654F3254-5BA3-4BC4-81FC-A2E7FF3B7459}" srcOrd="0" destOrd="0" parTransId="{9D210B6F-EC82-435F-ADE9-777606A9CAF4}" sibTransId="{28B87167-26D7-4A85-8B09-010C31DD5C4C}"/>
    <dgm:cxn modelId="{E4C25A84-4590-44CD-8B04-54C66F11FD63}" type="presOf" srcId="{10C6844A-7D4F-4C91-8A4D-5013C46F9A59}" destId="{35F7197A-7169-407B-8792-70CDF7461866}" srcOrd="0" destOrd="0" presId="urn:microsoft.com/office/officeart/2018/2/layout/IconVerticalSolidList"/>
    <dgm:cxn modelId="{84F9BF8F-D67C-4160-AFED-80B0F308CDE6}" srcId="{10C6844A-7D4F-4C91-8A4D-5013C46F9A59}" destId="{21EC2A55-AD9F-411B-BC9B-EA5277DA2FE2}" srcOrd="2" destOrd="0" parTransId="{A822AF10-7344-45D9-B1A2-F51D7599C5BD}" sibTransId="{A3E10B4C-A89D-4A47-BA34-A27FCC750782}"/>
    <dgm:cxn modelId="{D39A2FC9-DA19-4283-904E-05CD21FE00A9}" srcId="{10C6844A-7D4F-4C91-8A4D-5013C46F9A59}" destId="{87F1891F-732A-4969-9311-07842736E13F}" srcOrd="1" destOrd="0" parTransId="{D68ED162-AB98-4B67-9D81-5DBDA2853997}" sibTransId="{31F8BCD3-02CA-4EE4-BDA3-6909A5D53A81}"/>
    <dgm:cxn modelId="{24F941CD-CC45-4100-A465-2337884CA6A1}" type="presOf" srcId="{21EC2A55-AD9F-411B-BC9B-EA5277DA2FE2}" destId="{B90694A4-C361-4A3B-A6A7-F585CE98E7BB}" srcOrd="0" destOrd="0" presId="urn:microsoft.com/office/officeart/2018/2/layout/IconVerticalSolidList"/>
    <dgm:cxn modelId="{B2D0D6D2-1F2C-4B3E-BC74-A375F98124A3}" type="presOf" srcId="{C798858E-FCE9-46F7-BA72-00479BAC3CA9}" destId="{EAECD987-92CB-4D91-9740-78C2C86542F6}" srcOrd="0" destOrd="0" presId="urn:microsoft.com/office/officeart/2018/2/layout/IconVerticalSolidList"/>
    <dgm:cxn modelId="{7FEE5ADD-7FD4-4EEB-A43D-D67D61423469}" type="presOf" srcId="{654F3254-5BA3-4BC4-81FC-A2E7FF3B7459}" destId="{5CBB3A61-DFA4-4AA8-ADBE-6B5A0ABAA301}" srcOrd="0" destOrd="0" presId="urn:microsoft.com/office/officeart/2018/2/layout/IconVerticalSolidList"/>
    <dgm:cxn modelId="{7DA952E0-2F13-4CAA-AD0E-2743F370833B}" srcId="{10C6844A-7D4F-4C91-8A4D-5013C46F9A59}" destId="{C798858E-FCE9-46F7-BA72-00479BAC3CA9}" srcOrd="3" destOrd="0" parTransId="{25B62085-C24B-48D1-BB2D-8EEC91FDD8AB}" sibTransId="{D4045D56-FA63-45E2-8D93-E684E1962F1D}"/>
    <dgm:cxn modelId="{24001DE3-9CC6-4B06-B237-49C845BC87AA}" type="presOf" srcId="{87F1891F-732A-4969-9311-07842736E13F}" destId="{9890268D-690E-481D-B246-17C200B6763B}" srcOrd="0" destOrd="0" presId="urn:microsoft.com/office/officeart/2018/2/layout/IconVerticalSolidList"/>
    <dgm:cxn modelId="{A4198685-76F5-443A-B581-0C14170DE2BE}" type="presParOf" srcId="{35F7197A-7169-407B-8792-70CDF7461866}" destId="{A44CE2F9-0C38-4D74-B3FB-7DBBE5276F3F}" srcOrd="0" destOrd="0" presId="urn:microsoft.com/office/officeart/2018/2/layout/IconVerticalSolidList"/>
    <dgm:cxn modelId="{E1C20BED-161E-4175-BBC2-4D605ED349E2}" type="presParOf" srcId="{A44CE2F9-0C38-4D74-B3FB-7DBBE5276F3F}" destId="{776CEF33-4BA9-4091-9883-FAE625D5B609}" srcOrd="0" destOrd="0" presId="urn:microsoft.com/office/officeart/2018/2/layout/IconVerticalSolidList"/>
    <dgm:cxn modelId="{D0A7523D-DD1B-475F-A19F-37ED32419F80}" type="presParOf" srcId="{A44CE2F9-0C38-4D74-B3FB-7DBBE5276F3F}" destId="{44C5D446-7354-4CB3-B192-12A0D32EB5FE}" srcOrd="1" destOrd="0" presId="urn:microsoft.com/office/officeart/2018/2/layout/IconVerticalSolidList"/>
    <dgm:cxn modelId="{763F85EB-AB2B-4A5C-9E53-B9E4688FC6C3}" type="presParOf" srcId="{A44CE2F9-0C38-4D74-B3FB-7DBBE5276F3F}" destId="{D16B21DE-BE65-4CC4-8405-0B325FE2E0DE}" srcOrd="2" destOrd="0" presId="urn:microsoft.com/office/officeart/2018/2/layout/IconVerticalSolidList"/>
    <dgm:cxn modelId="{E258EA31-E5AF-410B-B34E-CF93973F0D3B}" type="presParOf" srcId="{A44CE2F9-0C38-4D74-B3FB-7DBBE5276F3F}" destId="{5CBB3A61-DFA4-4AA8-ADBE-6B5A0ABAA301}" srcOrd="3" destOrd="0" presId="urn:microsoft.com/office/officeart/2018/2/layout/IconVerticalSolidList"/>
    <dgm:cxn modelId="{0C85B477-D42F-4301-8A7D-F9A7F44EE35D}" type="presParOf" srcId="{35F7197A-7169-407B-8792-70CDF7461866}" destId="{3E8E1E84-C1F3-43D1-B9D5-DE175991C817}" srcOrd="1" destOrd="0" presId="urn:microsoft.com/office/officeart/2018/2/layout/IconVerticalSolidList"/>
    <dgm:cxn modelId="{A9D6F623-4BCC-4812-9970-E4695F52BA1A}" type="presParOf" srcId="{35F7197A-7169-407B-8792-70CDF7461866}" destId="{276EEB1B-9527-4C9F-9A84-303E53F5FA39}" srcOrd="2" destOrd="0" presId="urn:microsoft.com/office/officeart/2018/2/layout/IconVerticalSolidList"/>
    <dgm:cxn modelId="{989CF8EC-2FDA-4226-A772-A99C6FF11AF8}" type="presParOf" srcId="{276EEB1B-9527-4C9F-9A84-303E53F5FA39}" destId="{76B5CE6E-EDF1-4A7D-9D89-3753B0CBBADC}" srcOrd="0" destOrd="0" presId="urn:microsoft.com/office/officeart/2018/2/layout/IconVerticalSolidList"/>
    <dgm:cxn modelId="{1AB5181B-1C99-4291-9652-6FC980884E2B}" type="presParOf" srcId="{276EEB1B-9527-4C9F-9A84-303E53F5FA39}" destId="{92A3F8DD-B409-46B2-8D20-14B8FE6E2B14}" srcOrd="1" destOrd="0" presId="urn:microsoft.com/office/officeart/2018/2/layout/IconVerticalSolidList"/>
    <dgm:cxn modelId="{EE2372D7-115F-4867-9D27-C1DBF9C52EEE}" type="presParOf" srcId="{276EEB1B-9527-4C9F-9A84-303E53F5FA39}" destId="{9818DF40-BCC8-40A1-92D3-9376C7328C62}" srcOrd="2" destOrd="0" presId="urn:microsoft.com/office/officeart/2018/2/layout/IconVerticalSolidList"/>
    <dgm:cxn modelId="{D30A9385-0F88-4B0F-9840-6E2887DE49E9}" type="presParOf" srcId="{276EEB1B-9527-4C9F-9A84-303E53F5FA39}" destId="{9890268D-690E-481D-B246-17C200B6763B}" srcOrd="3" destOrd="0" presId="urn:microsoft.com/office/officeart/2018/2/layout/IconVerticalSolidList"/>
    <dgm:cxn modelId="{6C5A43EA-981B-41FA-B54B-89D5B1C42569}" type="presParOf" srcId="{35F7197A-7169-407B-8792-70CDF7461866}" destId="{E3C2595C-DBD9-49A8-A168-229D0BF07074}" srcOrd="3" destOrd="0" presId="urn:microsoft.com/office/officeart/2018/2/layout/IconVerticalSolidList"/>
    <dgm:cxn modelId="{082CA34F-A4BA-459E-B7BB-369F590E12A5}" type="presParOf" srcId="{35F7197A-7169-407B-8792-70CDF7461866}" destId="{AAE5A415-8486-408E-930A-80F3405F7C22}" srcOrd="4" destOrd="0" presId="urn:microsoft.com/office/officeart/2018/2/layout/IconVerticalSolidList"/>
    <dgm:cxn modelId="{7F107296-22ED-4C72-8390-1918590649F5}" type="presParOf" srcId="{AAE5A415-8486-408E-930A-80F3405F7C22}" destId="{B331E27A-E6C3-47E6-B936-A090FEDD28CF}" srcOrd="0" destOrd="0" presId="urn:microsoft.com/office/officeart/2018/2/layout/IconVerticalSolidList"/>
    <dgm:cxn modelId="{7570D532-0837-45C7-B8F4-FE33B895CA98}" type="presParOf" srcId="{AAE5A415-8486-408E-930A-80F3405F7C22}" destId="{FB017572-449E-4FC6-A49C-B2BE33A941EB}" srcOrd="1" destOrd="0" presId="urn:microsoft.com/office/officeart/2018/2/layout/IconVerticalSolidList"/>
    <dgm:cxn modelId="{BA0E5B57-735D-4624-8F48-428E4E729F3C}" type="presParOf" srcId="{AAE5A415-8486-408E-930A-80F3405F7C22}" destId="{365CE2F6-9ED2-4863-B66E-8A9D3524E935}" srcOrd="2" destOrd="0" presId="urn:microsoft.com/office/officeart/2018/2/layout/IconVerticalSolidList"/>
    <dgm:cxn modelId="{CC8DCD53-B36A-4887-8A9B-0F71206788C5}" type="presParOf" srcId="{AAE5A415-8486-408E-930A-80F3405F7C22}" destId="{B90694A4-C361-4A3B-A6A7-F585CE98E7BB}" srcOrd="3" destOrd="0" presId="urn:microsoft.com/office/officeart/2018/2/layout/IconVerticalSolidList"/>
    <dgm:cxn modelId="{4B52264F-EBED-4C08-B6EC-70301950055C}" type="presParOf" srcId="{35F7197A-7169-407B-8792-70CDF7461866}" destId="{94FEC950-44AC-44E1-9D4C-C4E7BF6202B0}" srcOrd="5" destOrd="0" presId="urn:microsoft.com/office/officeart/2018/2/layout/IconVerticalSolidList"/>
    <dgm:cxn modelId="{758CDB5A-F2B6-4EB8-BAE9-38F63004F37C}" type="presParOf" srcId="{35F7197A-7169-407B-8792-70CDF7461866}" destId="{898B5076-B90E-47C4-A046-0B7FE049F120}" srcOrd="6" destOrd="0" presId="urn:microsoft.com/office/officeart/2018/2/layout/IconVerticalSolidList"/>
    <dgm:cxn modelId="{1FCF8931-688F-4CBC-8B23-153E686B0F83}" type="presParOf" srcId="{898B5076-B90E-47C4-A046-0B7FE049F120}" destId="{73037161-3DB4-4EEB-A9B4-D060CADC4ECD}" srcOrd="0" destOrd="0" presId="urn:microsoft.com/office/officeart/2018/2/layout/IconVerticalSolidList"/>
    <dgm:cxn modelId="{97C0F8EF-9C4A-4660-8199-B337DC1ADED4}" type="presParOf" srcId="{898B5076-B90E-47C4-A046-0B7FE049F120}" destId="{F2CC31B4-2D09-4DEC-8DF7-E77B2EECC052}" srcOrd="1" destOrd="0" presId="urn:microsoft.com/office/officeart/2018/2/layout/IconVerticalSolidList"/>
    <dgm:cxn modelId="{47342C66-356A-4BFB-BDCF-0834FCDE7FB4}" type="presParOf" srcId="{898B5076-B90E-47C4-A046-0B7FE049F120}" destId="{BA4133A5-1947-497D-A243-AE45AC088351}" srcOrd="2" destOrd="0" presId="urn:microsoft.com/office/officeart/2018/2/layout/IconVerticalSolidList"/>
    <dgm:cxn modelId="{A7422DFC-2C33-47D8-8A1E-79721ADE3241}" type="presParOf" srcId="{898B5076-B90E-47C4-A046-0B7FE049F120}" destId="{EAECD987-92CB-4D91-9740-78C2C86542F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4D5526-2FB6-44AC-B83F-CDE1B120948E}">
      <dsp:nvSpPr>
        <dsp:cNvPr id="0" name=""/>
        <dsp:cNvSpPr/>
      </dsp:nvSpPr>
      <dsp:spPr>
        <a:xfrm>
          <a:off x="0" y="3839"/>
          <a:ext cx="10515600" cy="8409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6E97BF-C20C-4108-815C-4A891826CC63}">
      <dsp:nvSpPr>
        <dsp:cNvPr id="0" name=""/>
        <dsp:cNvSpPr/>
      </dsp:nvSpPr>
      <dsp:spPr>
        <a:xfrm>
          <a:off x="254394" y="193057"/>
          <a:ext cx="462986" cy="4625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733788-CE3D-4AE1-8BC8-3043413B3364}">
      <dsp:nvSpPr>
        <dsp:cNvPr id="0" name=""/>
        <dsp:cNvSpPr/>
      </dsp:nvSpPr>
      <dsp:spPr>
        <a:xfrm>
          <a:off x="971775" y="3839"/>
          <a:ext cx="9514390" cy="893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566" tIns="94566" rIns="94566" bIns="94566" numCol="1" spcCol="1270" anchor="ctr" anchorCtr="0">
          <a:noAutofit/>
        </a:bodyPr>
        <a:lstStyle/>
        <a:p>
          <a:pPr marL="0" lvl="0" indent="0" algn="l" defTabSz="1066800">
            <a:lnSpc>
              <a:spcPct val="100000"/>
            </a:lnSpc>
            <a:spcBef>
              <a:spcPct val="0"/>
            </a:spcBef>
            <a:spcAft>
              <a:spcPct val="35000"/>
            </a:spcAft>
            <a:buNone/>
          </a:pPr>
          <a:r>
            <a:rPr lang="en-GB" sz="2400" kern="1200" dirty="0"/>
            <a:t>Social media addiction is when you use social media compulsively and excessively</a:t>
          </a:r>
          <a:endParaRPr lang="en-US" sz="2400" kern="1200" dirty="0"/>
        </a:p>
      </dsp:txBody>
      <dsp:txXfrm>
        <a:off x="971775" y="3839"/>
        <a:ext cx="9514390" cy="893532"/>
      </dsp:txXfrm>
    </dsp:sp>
    <dsp:sp modelId="{8F858C31-BA21-4BA5-BAB1-622F98804F85}">
      <dsp:nvSpPr>
        <dsp:cNvPr id="0" name=""/>
        <dsp:cNvSpPr/>
      </dsp:nvSpPr>
      <dsp:spPr>
        <a:xfrm>
          <a:off x="0" y="1120755"/>
          <a:ext cx="10515600" cy="8409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ADE3CD-8CAC-4C2A-B331-8FE7C4775638}">
      <dsp:nvSpPr>
        <dsp:cNvPr id="0" name=""/>
        <dsp:cNvSpPr/>
      </dsp:nvSpPr>
      <dsp:spPr>
        <a:xfrm>
          <a:off x="254394" y="1309974"/>
          <a:ext cx="462986" cy="4625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E840A3-C18B-47DA-8C6E-02B4AB909D1A}">
      <dsp:nvSpPr>
        <dsp:cNvPr id="0" name=""/>
        <dsp:cNvSpPr/>
      </dsp:nvSpPr>
      <dsp:spPr>
        <a:xfrm>
          <a:off x="971775" y="1120755"/>
          <a:ext cx="9514390" cy="893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566" tIns="94566" rIns="94566" bIns="94566" numCol="1" spcCol="1270" anchor="ctr" anchorCtr="0">
          <a:noAutofit/>
        </a:bodyPr>
        <a:lstStyle/>
        <a:p>
          <a:pPr marL="0" lvl="0" indent="0" algn="l" defTabSz="1066800">
            <a:lnSpc>
              <a:spcPct val="100000"/>
            </a:lnSpc>
            <a:spcBef>
              <a:spcPct val="0"/>
            </a:spcBef>
            <a:spcAft>
              <a:spcPct val="35000"/>
            </a:spcAft>
            <a:buNone/>
          </a:pPr>
          <a:r>
            <a:rPr lang="en-GB" sz="2400" kern="1200" dirty="0"/>
            <a:t>Not everyone who uses social media will develop an addiction</a:t>
          </a:r>
          <a:endParaRPr lang="en-US" sz="2400" kern="1200" dirty="0"/>
        </a:p>
      </dsp:txBody>
      <dsp:txXfrm>
        <a:off x="971775" y="1120755"/>
        <a:ext cx="9514390" cy="893532"/>
      </dsp:txXfrm>
    </dsp:sp>
    <dsp:sp modelId="{303DE89A-1F3F-4F0A-BA43-B131700D67C4}">
      <dsp:nvSpPr>
        <dsp:cNvPr id="0" name=""/>
        <dsp:cNvSpPr/>
      </dsp:nvSpPr>
      <dsp:spPr>
        <a:xfrm>
          <a:off x="0" y="2237671"/>
          <a:ext cx="10515600" cy="8409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680E02-C058-43F7-9D93-6BC02CED41B6}">
      <dsp:nvSpPr>
        <dsp:cNvPr id="0" name=""/>
        <dsp:cNvSpPr/>
      </dsp:nvSpPr>
      <dsp:spPr>
        <a:xfrm>
          <a:off x="254394" y="2426890"/>
          <a:ext cx="462986" cy="4625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B0CDD5-5572-46E9-8E29-9E5BB6484748}">
      <dsp:nvSpPr>
        <dsp:cNvPr id="0" name=""/>
        <dsp:cNvSpPr/>
      </dsp:nvSpPr>
      <dsp:spPr>
        <a:xfrm>
          <a:off x="971775" y="2237671"/>
          <a:ext cx="9514390" cy="893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566" tIns="94566" rIns="94566" bIns="94566" numCol="1" spcCol="1270" anchor="ctr" anchorCtr="0">
          <a:noAutofit/>
        </a:bodyPr>
        <a:lstStyle/>
        <a:p>
          <a:pPr marL="0" lvl="0" indent="0" algn="l" defTabSz="1066800">
            <a:lnSpc>
              <a:spcPct val="100000"/>
            </a:lnSpc>
            <a:spcBef>
              <a:spcPct val="0"/>
            </a:spcBef>
            <a:spcAft>
              <a:spcPct val="35000"/>
            </a:spcAft>
            <a:buNone/>
          </a:pPr>
          <a:r>
            <a:rPr lang="en-GB" sz="2400" kern="1200" dirty="0"/>
            <a:t>Since this activity is becoming more accessible to more people, though, more people may develop an addiction to social media at some point in their lives</a:t>
          </a:r>
          <a:endParaRPr lang="en-US" sz="2400" kern="1200" dirty="0"/>
        </a:p>
      </dsp:txBody>
      <dsp:txXfrm>
        <a:off x="971775" y="2237671"/>
        <a:ext cx="9514390" cy="893532"/>
      </dsp:txXfrm>
    </dsp:sp>
    <dsp:sp modelId="{DB271687-03F1-40EB-87FF-8CF7E93D605E}">
      <dsp:nvSpPr>
        <dsp:cNvPr id="0" name=""/>
        <dsp:cNvSpPr/>
      </dsp:nvSpPr>
      <dsp:spPr>
        <a:xfrm>
          <a:off x="0" y="3354587"/>
          <a:ext cx="10515600" cy="84097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B49038-50DE-4CD7-B0F6-F5B57807E1D8}">
      <dsp:nvSpPr>
        <dsp:cNvPr id="0" name=""/>
        <dsp:cNvSpPr/>
      </dsp:nvSpPr>
      <dsp:spPr>
        <a:xfrm>
          <a:off x="254394" y="3543806"/>
          <a:ext cx="462986" cy="4625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57DF3A-80DD-4B86-A135-6A1482A78289}">
      <dsp:nvSpPr>
        <dsp:cNvPr id="0" name=""/>
        <dsp:cNvSpPr/>
      </dsp:nvSpPr>
      <dsp:spPr>
        <a:xfrm>
          <a:off x="971775" y="3354587"/>
          <a:ext cx="9514390" cy="893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566" tIns="94566" rIns="94566" bIns="94566" numCol="1" spcCol="1270" anchor="ctr" anchorCtr="0">
          <a:noAutofit/>
        </a:bodyPr>
        <a:lstStyle/>
        <a:p>
          <a:pPr marL="0" lvl="0" indent="0" algn="l" defTabSz="1066800">
            <a:lnSpc>
              <a:spcPct val="100000"/>
            </a:lnSpc>
            <a:spcBef>
              <a:spcPct val="0"/>
            </a:spcBef>
            <a:spcAft>
              <a:spcPct val="35000"/>
            </a:spcAft>
            <a:buNone/>
          </a:pPr>
          <a:r>
            <a:rPr lang="en-GB" sz="2400" kern="1200" dirty="0"/>
            <a:t>Some experts estimate that up to 10 percent of people in the United States have social media addiction. However, due to how common social media use is in general, the number of those who have social media addiction may be higher</a:t>
          </a:r>
          <a:endParaRPr lang="en-US" sz="2400" kern="1200" dirty="0"/>
        </a:p>
      </dsp:txBody>
      <dsp:txXfrm>
        <a:off x="971775" y="3354587"/>
        <a:ext cx="9514390" cy="8935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C79AA-32F9-4723-AFC6-B9F67FADA059}">
      <dsp:nvSpPr>
        <dsp:cNvPr id="0" name=""/>
        <dsp:cNvSpPr/>
      </dsp:nvSpPr>
      <dsp:spPr>
        <a:xfrm>
          <a:off x="0" y="2846"/>
          <a:ext cx="8098396" cy="144259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53C4EF-8BF5-40A2-832F-AE70D61B132A}">
      <dsp:nvSpPr>
        <dsp:cNvPr id="0" name=""/>
        <dsp:cNvSpPr/>
      </dsp:nvSpPr>
      <dsp:spPr>
        <a:xfrm>
          <a:off x="436383" y="327429"/>
          <a:ext cx="793425" cy="7934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DB896F-15AD-4FC7-AE8F-ED64DF2E43CD}">
      <dsp:nvSpPr>
        <dsp:cNvPr id="0" name=""/>
        <dsp:cNvSpPr/>
      </dsp:nvSpPr>
      <dsp:spPr>
        <a:xfrm>
          <a:off x="1666192" y="2846"/>
          <a:ext cx="6432203"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90000"/>
            </a:lnSpc>
            <a:spcBef>
              <a:spcPct val="0"/>
            </a:spcBef>
            <a:spcAft>
              <a:spcPct val="35000"/>
            </a:spcAft>
            <a:buNone/>
          </a:pPr>
          <a:r>
            <a:rPr lang="en-GB" sz="2200" kern="1200"/>
            <a:t>Social media can provide social support and a community for people who may not have that by finding people with similar interests</a:t>
          </a:r>
          <a:endParaRPr lang="en-US" sz="2200" kern="1200"/>
        </a:p>
      </dsp:txBody>
      <dsp:txXfrm>
        <a:off x="1666192" y="2846"/>
        <a:ext cx="6432203" cy="1442591"/>
      </dsp:txXfrm>
    </dsp:sp>
    <dsp:sp modelId="{B2FAAC45-3E82-4B4B-9AD6-779F3BF91C37}">
      <dsp:nvSpPr>
        <dsp:cNvPr id="0" name=""/>
        <dsp:cNvSpPr/>
      </dsp:nvSpPr>
      <dsp:spPr>
        <a:xfrm>
          <a:off x="0" y="1806085"/>
          <a:ext cx="8098396" cy="144259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2EB20D-4FBC-45D7-A2F2-965ABA96F3C4}">
      <dsp:nvSpPr>
        <dsp:cNvPr id="0" name=""/>
        <dsp:cNvSpPr/>
      </dsp:nvSpPr>
      <dsp:spPr>
        <a:xfrm>
          <a:off x="436383" y="2130668"/>
          <a:ext cx="793425" cy="7934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D9F4DD-8832-43C8-94FD-12E1363608E8}">
      <dsp:nvSpPr>
        <dsp:cNvPr id="0" name=""/>
        <dsp:cNvSpPr/>
      </dsp:nvSpPr>
      <dsp:spPr>
        <a:xfrm>
          <a:off x="1666192" y="1806085"/>
          <a:ext cx="6432203"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90000"/>
            </a:lnSpc>
            <a:spcBef>
              <a:spcPct val="0"/>
            </a:spcBef>
            <a:spcAft>
              <a:spcPct val="35000"/>
            </a:spcAft>
            <a:buNone/>
          </a:pPr>
          <a:r>
            <a:rPr lang="en-GB" sz="2200" kern="1200"/>
            <a:t>Social media can amplify your voice allowing you to talk about issues that are important to you</a:t>
          </a:r>
          <a:endParaRPr lang="en-US" sz="2200" kern="1200"/>
        </a:p>
      </dsp:txBody>
      <dsp:txXfrm>
        <a:off x="1666192" y="1806085"/>
        <a:ext cx="6432203" cy="1442591"/>
      </dsp:txXfrm>
    </dsp:sp>
    <dsp:sp modelId="{97B1E59B-E468-48C1-B527-750CF0891E7A}">
      <dsp:nvSpPr>
        <dsp:cNvPr id="0" name=""/>
        <dsp:cNvSpPr/>
      </dsp:nvSpPr>
      <dsp:spPr>
        <a:xfrm>
          <a:off x="0" y="3609323"/>
          <a:ext cx="8098396" cy="144259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2E635C-9CFF-4F33-9D2B-23E2CFA6FEB6}">
      <dsp:nvSpPr>
        <dsp:cNvPr id="0" name=""/>
        <dsp:cNvSpPr/>
      </dsp:nvSpPr>
      <dsp:spPr>
        <a:xfrm>
          <a:off x="436383" y="3933906"/>
          <a:ext cx="793425" cy="7934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2B2106-47C6-4FD0-ACDC-4C6861BBE493}">
      <dsp:nvSpPr>
        <dsp:cNvPr id="0" name=""/>
        <dsp:cNvSpPr/>
      </dsp:nvSpPr>
      <dsp:spPr>
        <a:xfrm>
          <a:off x="1666192" y="3609323"/>
          <a:ext cx="6432203"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90000"/>
            </a:lnSpc>
            <a:spcBef>
              <a:spcPct val="0"/>
            </a:spcBef>
            <a:spcAft>
              <a:spcPct val="35000"/>
            </a:spcAft>
            <a:buNone/>
          </a:pPr>
          <a:r>
            <a:rPr lang="en-GB" sz="2200" kern="1200"/>
            <a:t>Social media allows you to be creative and express yourself it ways that you may not be able to do in person or may not feel confident enough to do</a:t>
          </a:r>
          <a:endParaRPr lang="en-US" sz="2200" kern="1200"/>
        </a:p>
      </dsp:txBody>
      <dsp:txXfrm>
        <a:off x="1666192" y="3609323"/>
        <a:ext cx="6432203" cy="1442591"/>
      </dsp:txXfrm>
    </dsp:sp>
    <dsp:sp modelId="{B9D7054E-DAAD-4A43-9404-D7FAB41D790A}">
      <dsp:nvSpPr>
        <dsp:cNvPr id="0" name=""/>
        <dsp:cNvSpPr/>
      </dsp:nvSpPr>
      <dsp:spPr>
        <a:xfrm>
          <a:off x="0" y="5412562"/>
          <a:ext cx="8098396" cy="144259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401BAE-0AAE-449A-8116-4BF4471688DC}">
      <dsp:nvSpPr>
        <dsp:cNvPr id="0" name=""/>
        <dsp:cNvSpPr/>
      </dsp:nvSpPr>
      <dsp:spPr>
        <a:xfrm>
          <a:off x="436383" y="5737145"/>
          <a:ext cx="793425" cy="79342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8B50FBD-0035-458F-81B5-5EAAC2334DB3}">
      <dsp:nvSpPr>
        <dsp:cNvPr id="0" name=""/>
        <dsp:cNvSpPr/>
      </dsp:nvSpPr>
      <dsp:spPr>
        <a:xfrm>
          <a:off x="1666192" y="5412562"/>
          <a:ext cx="6432203" cy="1442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674" tIns="152674" rIns="152674" bIns="152674" numCol="1" spcCol="1270" anchor="ctr" anchorCtr="0">
          <a:noAutofit/>
        </a:bodyPr>
        <a:lstStyle/>
        <a:p>
          <a:pPr marL="0" lvl="0" indent="0" algn="l" defTabSz="977900">
            <a:lnSpc>
              <a:spcPct val="90000"/>
            </a:lnSpc>
            <a:spcBef>
              <a:spcPct val="0"/>
            </a:spcBef>
            <a:spcAft>
              <a:spcPct val="35000"/>
            </a:spcAft>
            <a:buNone/>
          </a:pPr>
          <a:r>
            <a:rPr lang="en-GB" sz="2200" kern="1200"/>
            <a:t>Social media is great for staying connected with all the news and up to date information</a:t>
          </a:r>
          <a:endParaRPr lang="en-US" sz="2200" kern="1200"/>
        </a:p>
      </dsp:txBody>
      <dsp:txXfrm>
        <a:off x="1666192" y="5412562"/>
        <a:ext cx="6432203" cy="14425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CEF33-4BA9-4091-9883-FAE625D5B609}">
      <dsp:nvSpPr>
        <dsp:cNvPr id="0" name=""/>
        <dsp:cNvSpPr/>
      </dsp:nvSpPr>
      <dsp:spPr>
        <a:xfrm>
          <a:off x="0" y="284382"/>
          <a:ext cx="8101444" cy="132404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C5D446-7354-4CB3-B192-12A0D32EB5FE}">
      <dsp:nvSpPr>
        <dsp:cNvPr id="0" name=""/>
        <dsp:cNvSpPr/>
      </dsp:nvSpPr>
      <dsp:spPr>
        <a:xfrm>
          <a:off x="400524" y="582293"/>
          <a:ext cx="728227" cy="7282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BB3A61-DFA4-4AA8-ADBE-6B5A0ABAA301}">
      <dsp:nvSpPr>
        <dsp:cNvPr id="0" name=""/>
        <dsp:cNvSpPr/>
      </dsp:nvSpPr>
      <dsp:spPr>
        <a:xfrm>
          <a:off x="1529277" y="1916"/>
          <a:ext cx="6572166" cy="1888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29" tIns="140129" rIns="140129" bIns="140129" numCol="1" spcCol="1270" anchor="ctr" anchorCtr="0">
          <a:noAutofit/>
        </a:bodyPr>
        <a:lstStyle/>
        <a:p>
          <a:pPr marL="0" lvl="0" indent="0" algn="l" defTabSz="1422400">
            <a:lnSpc>
              <a:spcPct val="90000"/>
            </a:lnSpc>
            <a:spcBef>
              <a:spcPct val="0"/>
            </a:spcBef>
            <a:spcAft>
              <a:spcPct val="35000"/>
            </a:spcAft>
            <a:buNone/>
          </a:pPr>
          <a:r>
            <a:rPr lang="en-GB" sz="3200" kern="1200" dirty="0"/>
            <a:t>Turn off your personal phone during work, as well as during school lessons and during meals </a:t>
          </a:r>
          <a:endParaRPr lang="en-US" sz="3200" kern="1200" dirty="0"/>
        </a:p>
      </dsp:txBody>
      <dsp:txXfrm>
        <a:off x="1529277" y="1916"/>
        <a:ext cx="6572166" cy="1888981"/>
      </dsp:txXfrm>
    </dsp:sp>
    <dsp:sp modelId="{76B5CE6E-EDF1-4A7D-9D89-3753B0CBBADC}">
      <dsp:nvSpPr>
        <dsp:cNvPr id="0" name=""/>
        <dsp:cNvSpPr/>
      </dsp:nvSpPr>
      <dsp:spPr>
        <a:xfrm>
          <a:off x="0" y="2221910"/>
          <a:ext cx="8101444" cy="132404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A3F8DD-B409-46B2-8D20-14B8FE6E2B14}">
      <dsp:nvSpPr>
        <dsp:cNvPr id="0" name=""/>
        <dsp:cNvSpPr/>
      </dsp:nvSpPr>
      <dsp:spPr>
        <a:xfrm>
          <a:off x="400524" y="2519821"/>
          <a:ext cx="728227" cy="7282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90268D-690E-481D-B246-17C200B6763B}">
      <dsp:nvSpPr>
        <dsp:cNvPr id="0" name=""/>
        <dsp:cNvSpPr/>
      </dsp:nvSpPr>
      <dsp:spPr>
        <a:xfrm>
          <a:off x="1529277" y="2221910"/>
          <a:ext cx="6572166" cy="132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29" tIns="140129" rIns="140129" bIns="140129" numCol="1" spcCol="1270" anchor="ctr" anchorCtr="0">
          <a:noAutofit/>
        </a:bodyPr>
        <a:lstStyle/>
        <a:p>
          <a:pPr marL="0" lvl="0" indent="0" algn="l" defTabSz="1422400">
            <a:lnSpc>
              <a:spcPct val="90000"/>
            </a:lnSpc>
            <a:spcBef>
              <a:spcPct val="0"/>
            </a:spcBef>
            <a:spcAft>
              <a:spcPct val="35000"/>
            </a:spcAft>
            <a:buNone/>
          </a:pPr>
          <a:r>
            <a:rPr lang="en-GB" sz="3200" kern="1200" dirty="0"/>
            <a:t>Set aside a certain amount of time dedicated to social media per day</a:t>
          </a:r>
          <a:endParaRPr lang="en-US" sz="3200" kern="1200" dirty="0"/>
        </a:p>
      </dsp:txBody>
      <dsp:txXfrm>
        <a:off x="1529277" y="2221910"/>
        <a:ext cx="6572166" cy="1324049"/>
      </dsp:txXfrm>
    </dsp:sp>
    <dsp:sp modelId="{B331E27A-E6C3-47E6-B936-A090FEDD28CF}">
      <dsp:nvSpPr>
        <dsp:cNvPr id="0" name=""/>
        <dsp:cNvSpPr/>
      </dsp:nvSpPr>
      <dsp:spPr>
        <a:xfrm>
          <a:off x="0" y="3876972"/>
          <a:ext cx="8101444" cy="132404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017572-449E-4FC6-A49C-B2BE33A941EB}">
      <dsp:nvSpPr>
        <dsp:cNvPr id="0" name=""/>
        <dsp:cNvSpPr/>
      </dsp:nvSpPr>
      <dsp:spPr>
        <a:xfrm>
          <a:off x="400524" y="4174883"/>
          <a:ext cx="728227" cy="7282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0694A4-C361-4A3B-A6A7-F585CE98E7BB}">
      <dsp:nvSpPr>
        <dsp:cNvPr id="0" name=""/>
        <dsp:cNvSpPr/>
      </dsp:nvSpPr>
      <dsp:spPr>
        <a:xfrm>
          <a:off x="1529277" y="3876972"/>
          <a:ext cx="6572166" cy="132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29" tIns="140129" rIns="140129" bIns="140129" numCol="1" spcCol="1270" anchor="ctr" anchorCtr="0">
          <a:noAutofit/>
        </a:bodyPr>
        <a:lstStyle/>
        <a:p>
          <a:pPr marL="0" lvl="0" indent="0" algn="l" defTabSz="1422400">
            <a:lnSpc>
              <a:spcPct val="90000"/>
            </a:lnSpc>
            <a:spcBef>
              <a:spcPct val="0"/>
            </a:spcBef>
            <a:spcAft>
              <a:spcPct val="35000"/>
            </a:spcAft>
            <a:buNone/>
          </a:pPr>
          <a:r>
            <a:rPr lang="en-GB" sz="3200" kern="1200" dirty="0"/>
            <a:t>Take up a new hobby that’s not technology-related. This could include sports, art, cooking and many more</a:t>
          </a:r>
          <a:endParaRPr lang="en-US" sz="3200" kern="1200" dirty="0"/>
        </a:p>
      </dsp:txBody>
      <dsp:txXfrm>
        <a:off x="1529277" y="3876972"/>
        <a:ext cx="6572166" cy="1324049"/>
      </dsp:txXfrm>
    </dsp:sp>
    <dsp:sp modelId="{73037161-3DB4-4EEB-A9B4-D060CADC4ECD}">
      <dsp:nvSpPr>
        <dsp:cNvPr id="0" name=""/>
        <dsp:cNvSpPr/>
      </dsp:nvSpPr>
      <dsp:spPr>
        <a:xfrm>
          <a:off x="0" y="5532034"/>
          <a:ext cx="8101444" cy="132404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CC31B4-2D09-4DEC-8DF7-E77B2EECC052}">
      <dsp:nvSpPr>
        <dsp:cNvPr id="0" name=""/>
        <dsp:cNvSpPr/>
      </dsp:nvSpPr>
      <dsp:spPr>
        <a:xfrm>
          <a:off x="400524" y="5829945"/>
          <a:ext cx="728227" cy="7282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ECD987-92CB-4D91-9740-78C2C86542F6}">
      <dsp:nvSpPr>
        <dsp:cNvPr id="0" name=""/>
        <dsp:cNvSpPr/>
      </dsp:nvSpPr>
      <dsp:spPr>
        <a:xfrm>
          <a:off x="1529277" y="5532034"/>
          <a:ext cx="6572166" cy="132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29" tIns="140129" rIns="140129" bIns="140129" numCol="1" spcCol="1270" anchor="ctr" anchorCtr="0">
          <a:noAutofit/>
        </a:bodyPr>
        <a:lstStyle/>
        <a:p>
          <a:pPr marL="0" lvl="0" indent="0" algn="l" defTabSz="1422400">
            <a:lnSpc>
              <a:spcPct val="90000"/>
            </a:lnSpc>
            <a:spcBef>
              <a:spcPct val="0"/>
            </a:spcBef>
            <a:spcAft>
              <a:spcPct val="35000"/>
            </a:spcAft>
            <a:buNone/>
          </a:pPr>
          <a:r>
            <a:rPr lang="en-GB" sz="3200" kern="1200" dirty="0"/>
            <a:t>Try and see your friends and family in person as much as possible instead of using social media to communicate with them</a:t>
          </a:r>
          <a:endParaRPr lang="en-US" sz="3200" kern="1200" dirty="0"/>
        </a:p>
      </dsp:txBody>
      <dsp:txXfrm>
        <a:off x="1529277" y="5532034"/>
        <a:ext cx="6572166" cy="132404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30T09:12:20.153"/>
    </inkml:context>
    <inkml:brush xml:id="br0">
      <inkml:brushProperty name="width" value="0.1" units="cm"/>
      <inkml:brushProperty name="height" value="0.1" units="cm"/>
      <inkml:brushProperty name="color" value="#FFFFFF"/>
    </inkml:brush>
  </inkml:definitions>
  <inkml:trace contextRef="#ctx0" brushRef="#br0">1 0 128,'0'6'0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1-30T09:33:06.996"/>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1/30/2025</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443674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679101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2617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53855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4040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28625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456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0692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688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589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1/30/2025</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975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1/30/2025</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82635977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35AE2F-5E3A-49D9-8DE1-8A333BA40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3961C39-0C48-67F1-F937-C045B5821A47}"/>
              </a:ext>
            </a:extLst>
          </p:cNvPr>
          <p:cNvPicPr>
            <a:picLocks noChangeAspect="1"/>
          </p:cNvPicPr>
          <p:nvPr/>
        </p:nvPicPr>
        <p:blipFill>
          <a:blip r:embed="rId2">
            <a:alphaModFix amt="50000"/>
          </a:blip>
          <a:srcRect t="28492" r="-1" b="15243"/>
          <a:stretch/>
        </p:blipFill>
        <p:spPr>
          <a:xfrm>
            <a:off x="20" y="10"/>
            <a:ext cx="12188930" cy="6857990"/>
          </a:xfrm>
          <a:prstGeom prst="rect">
            <a:avLst/>
          </a:prstGeom>
        </p:spPr>
      </p:pic>
      <p:sp>
        <p:nvSpPr>
          <p:cNvPr id="2" name="Title 1">
            <a:extLst>
              <a:ext uri="{FF2B5EF4-FFF2-40B4-BE49-F238E27FC236}">
                <a16:creationId xmlns:a16="http://schemas.microsoft.com/office/drawing/2014/main" id="{02132676-2583-1B54-C474-A5B870F599C6}"/>
              </a:ext>
            </a:extLst>
          </p:cNvPr>
          <p:cNvSpPr>
            <a:spLocks noGrp="1"/>
          </p:cNvSpPr>
          <p:nvPr>
            <p:ph type="ctrTitle"/>
          </p:nvPr>
        </p:nvSpPr>
        <p:spPr>
          <a:xfrm>
            <a:off x="225420" y="-1202635"/>
            <a:ext cx="11738112" cy="4631635"/>
          </a:xfrm>
        </p:spPr>
        <p:txBody>
          <a:bodyPr>
            <a:normAutofit/>
          </a:bodyPr>
          <a:lstStyle/>
          <a:p>
            <a:pPr algn="ctr"/>
            <a:r>
              <a:rPr lang="en-GB" sz="7200" dirty="0">
                <a:latin typeface="Aptos" panose="020B0004020202020204" pitchFamily="34" charset="0"/>
              </a:rPr>
              <a:t>Is Social Media Addictive?</a:t>
            </a:r>
          </a:p>
        </p:txBody>
      </p:sp>
      <p:sp>
        <p:nvSpPr>
          <p:cNvPr id="10" name="Rectangle 6">
            <a:extLst>
              <a:ext uri="{FF2B5EF4-FFF2-40B4-BE49-F238E27FC236}">
                <a16:creationId xmlns:a16="http://schemas.microsoft.com/office/drawing/2014/main" id="{04D8AD8F-EF7F-481F-B99A-B85138970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
            <a:extLst>
              <a:ext uri="{FF2B5EF4-FFF2-40B4-BE49-F238E27FC236}">
                <a16:creationId xmlns:a16="http://schemas.microsoft.com/office/drawing/2014/main" id="{79EB4626-023C-436D-9F57-9EB460809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902700 h 5416094"/>
              <a:gd name="connsiteX1" fmla="*/ 902700 w 10515600"/>
              <a:gd name="connsiteY1" fmla="*/ 0 h 5416094"/>
              <a:gd name="connsiteX2" fmla="*/ 1746919 w 10515600"/>
              <a:gd name="connsiteY2" fmla="*/ 0 h 5416094"/>
              <a:gd name="connsiteX3" fmla="*/ 2329833 w 10515600"/>
              <a:gd name="connsiteY3" fmla="*/ 0 h 5416094"/>
              <a:gd name="connsiteX4" fmla="*/ 2825644 w 10515600"/>
              <a:gd name="connsiteY4" fmla="*/ 0 h 5416094"/>
              <a:gd name="connsiteX5" fmla="*/ 3582762 w 10515600"/>
              <a:gd name="connsiteY5" fmla="*/ 0 h 5416094"/>
              <a:gd name="connsiteX6" fmla="*/ 4165675 w 10515600"/>
              <a:gd name="connsiteY6" fmla="*/ 0 h 5416094"/>
              <a:gd name="connsiteX7" fmla="*/ 5009894 w 10515600"/>
              <a:gd name="connsiteY7" fmla="*/ 0 h 5416094"/>
              <a:gd name="connsiteX8" fmla="*/ 5505706 w 10515600"/>
              <a:gd name="connsiteY8" fmla="*/ 0 h 5416094"/>
              <a:gd name="connsiteX9" fmla="*/ 6349925 w 10515600"/>
              <a:gd name="connsiteY9" fmla="*/ 0 h 5416094"/>
              <a:gd name="connsiteX10" fmla="*/ 6758634 w 10515600"/>
              <a:gd name="connsiteY10" fmla="*/ 0 h 5416094"/>
              <a:gd name="connsiteX11" fmla="*/ 7428650 w 10515600"/>
              <a:gd name="connsiteY11" fmla="*/ 0 h 5416094"/>
              <a:gd name="connsiteX12" fmla="*/ 8098665 w 10515600"/>
              <a:gd name="connsiteY12" fmla="*/ 0 h 5416094"/>
              <a:gd name="connsiteX13" fmla="*/ 8681579 w 10515600"/>
              <a:gd name="connsiteY13" fmla="*/ 0 h 5416094"/>
              <a:gd name="connsiteX14" fmla="*/ 9612900 w 10515600"/>
              <a:gd name="connsiteY14" fmla="*/ 0 h 5416094"/>
              <a:gd name="connsiteX15" fmla="*/ 10515600 w 10515600"/>
              <a:gd name="connsiteY15" fmla="*/ 902700 h 5416094"/>
              <a:gd name="connsiteX16" fmla="*/ 10515600 w 10515600"/>
              <a:gd name="connsiteY16" fmla="*/ 1504482 h 5416094"/>
              <a:gd name="connsiteX17" fmla="*/ 10515600 w 10515600"/>
              <a:gd name="connsiteY17" fmla="*/ 2178479 h 5416094"/>
              <a:gd name="connsiteX18" fmla="*/ 10515600 w 10515600"/>
              <a:gd name="connsiteY18" fmla="*/ 2780261 h 5416094"/>
              <a:gd name="connsiteX19" fmla="*/ 10515600 w 10515600"/>
              <a:gd name="connsiteY19" fmla="*/ 3273722 h 5416094"/>
              <a:gd name="connsiteX20" fmla="*/ 10515600 w 10515600"/>
              <a:gd name="connsiteY20" fmla="*/ 3803291 h 5416094"/>
              <a:gd name="connsiteX21" fmla="*/ 10515600 w 10515600"/>
              <a:gd name="connsiteY21" fmla="*/ 4513394 h 5416094"/>
              <a:gd name="connsiteX22" fmla="*/ 9612900 w 10515600"/>
              <a:gd name="connsiteY22" fmla="*/ 5416094 h 5416094"/>
              <a:gd name="connsiteX23" fmla="*/ 9117089 w 10515600"/>
              <a:gd name="connsiteY23" fmla="*/ 5416094 h 5416094"/>
              <a:gd name="connsiteX24" fmla="*/ 8708379 w 10515600"/>
              <a:gd name="connsiteY24" fmla="*/ 5416094 h 5416094"/>
              <a:gd name="connsiteX25" fmla="*/ 8299670 w 10515600"/>
              <a:gd name="connsiteY25" fmla="*/ 5416094 h 5416094"/>
              <a:gd name="connsiteX26" fmla="*/ 7629654 w 10515600"/>
              <a:gd name="connsiteY26" fmla="*/ 5416094 h 5416094"/>
              <a:gd name="connsiteX27" fmla="*/ 7133843 w 10515600"/>
              <a:gd name="connsiteY27" fmla="*/ 5416094 h 5416094"/>
              <a:gd name="connsiteX28" fmla="*/ 6376726 w 10515600"/>
              <a:gd name="connsiteY28" fmla="*/ 5416094 h 5416094"/>
              <a:gd name="connsiteX29" fmla="*/ 5880914 w 10515600"/>
              <a:gd name="connsiteY29" fmla="*/ 5416094 h 5416094"/>
              <a:gd name="connsiteX30" fmla="*/ 5123797 w 10515600"/>
              <a:gd name="connsiteY30" fmla="*/ 5416094 h 5416094"/>
              <a:gd name="connsiteX31" fmla="*/ 4715088 w 10515600"/>
              <a:gd name="connsiteY31" fmla="*/ 5416094 h 5416094"/>
              <a:gd name="connsiteX32" fmla="*/ 3957970 w 10515600"/>
              <a:gd name="connsiteY32" fmla="*/ 5416094 h 5416094"/>
              <a:gd name="connsiteX33" fmla="*/ 3462159 w 10515600"/>
              <a:gd name="connsiteY33" fmla="*/ 5416094 h 5416094"/>
              <a:gd name="connsiteX34" fmla="*/ 3053449 w 10515600"/>
              <a:gd name="connsiteY34" fmla="*/ 5416094 h 5416094"/>
              <a:gd name="connsiteX35" fmla="*/ 2557638 w 10515600"/>
              <a:gd name="connsiteY35" fmla="*/ 5416094 h 5416094"/>
              <a:gd name="connsiteX36" fmla="*/ 1800521 w 10515600"/>
              <a:gd name="connsiteY36" fmla="*/ 5416094 h 5416094"/>
              <a:gd name="connsiteX37" fmla="*/ 902700 w 10515600"/>
              <a:gd name="connsiteY37" fmla="*/ 5416094 h 5416094"/>
              <a:gd name="connsiteX38" fmla="*/ 0 w 10515600"/>
              <a:gd name="connsiteY38" fmla="*/ 4513394 h 5416094"/>
              <a:gd name="connsiteX39" fmla="*/ 0 w 10515600"/>
              <a:gd name="connsiteY39" fmla="*/ 3911612 h 5416094"/>
              <a:gd name="connsiteX40" fmla="*/ 0 w 10515600"/>
              <a:gd name="connsiteY40" fmla="*/ 3309829 h 5416094"/>
              <a:gd name="connsiteX41" fmla="*/ 0 w 10515600"/>
              <a:gd name="connsiteY41" fmla="*/ 2780261 h 5416094"/>
              <a:gd name="connsiteX42" fmla="*/ 0 w 10515600"/>
              <a:gd name="connsiteY42" fmla="*/ 2106265 h 5416094"/>
              <a:gd name="connsiteX43" fmla="*/ 0 w 10515600"/>
              <a:gd name="connsiteY43" fmla="*/ 1504482 h 5416094"/>
              <a:gd name="connsiteX44" fmla="*/ 0 w 10515600"/>
              <a:gd name="connsiteY44" fmla="*/ 90270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515600" h="5416094" extrusionOk="0">
                <a:moveTo>
                  <a:pt x="0" y="902700"/>
                </a:moveTo>
                <a:cubicBezTo>
                  <a:pt x="-57306" y="368805"/>
                  <a:pt x="305054" y="37193"/>
                  <a:pt x="902700" y="0"/>
                </a:cubicBezTo>
                <a:cubicBezTo>
                  <a:pt x="1280419" y="-35006"/>
                  <a:pt x="1407743" y="-35339"/>
                  <a:pt x="1746919" y="0"/>
                </a:cubicBezTo>
                <a:cubicBezTo>
                  <a:pt x="2086095" y="35339"/>
                  <a:pt x="2146539" y="-12333"/>
                  <a:pt x="2329833" y="0"/>
                </a:cubicBezTo>
                <a:cubicBezTo>
                  <a:pt x="2513127" y="12333"/>
                  <a:pt x="2706706" y="12952"/>
                  <a:pt x="2825644" y="0"/>
                </a:cubicBezTo>
                <a:cubicBezTo>
                  <a:pt x="2944582" y="-12952"/>
                  <a:pt x="3420817" y="-27100"/>
                  <a:pt x="3582762" y="0"/>
                </a:cubicBezTo>
                <a:cubicBezTo>
                  <a:pt x="3744707" y="27100"/>
                  <a:pt x="4023584" y="-9167"/>
                  <a:pt x="4165675" y="0"/>
                </a:cubicBezTo>
                <a:cubicBezTo>
                  <a:pt x="4307766" y="9167"/>
                  <a:pt x="4770188" y="27031"/>
                  <a:pt x="5009894" y="0"/>
                </a:cubicBezTo>
                <a:cubicBezTo>
                  <a:pt x="5249600" y="-27031"/>
                  <a:pt x="5349881" y="-194"/>
                  <a:pt x="5505706" y="0"/>
                </a:cubicBezTo>
                <a:cubicBezTo>
                  <a:pt x="5661531" y="194"/>
                  <a:pt x="6129254" y="-29363"/>
                  <a:pt x="6349925" y="0"/>
                </a:cubicBezTo>
                <a:cubicBezTo>
                  <a:pt x="6570596" y="29363"/>
                  <a:pt x="6581199" y="-14617"/>
                  <a:pt x="6758634" y="0"/>
                </a:cubicBezTo>
                <a:cubicBezTo>
                  <a:pt x="6936069" y="14617"/>
                  <a:pt x="7246491" y="25675"/>
                  <a:pt x="7428650" y="0"/>
                </a:cubicBezTo>
                <a:cubicBezTo>
                  <a:pt x="7610809" y="-25675"/>
                  <a:pt x="7825190" y="-17078"/>
                  <a:pt x="8098665" y="0"/>
                </a:cubicBezTo>
                <a:cubicBezTo>
                  <a:pt x="8372141" y="17078"/>
                  <a:pt x="8559625" y="-21568"/>
                  <a:pt x="8681579" y="0"/>
                </a:cubicBezTo>
                <a:cubicBezTo>
                  <a:pt x="8803533" y="21568"/>
                  <a:pt x="9307226" y="-46066"/>
                  <a:pt x="9612900" y="0"/>
                </a:cubicBezTo>
                <a:cubicBezTo>
                  <a:pt x="10119954" y="-10560"/>
                  <a:pt x="10418674" y="366684"/>
                  <a:pt x="10515600" y="902700"/>
                </a:cubicBezTo>
                <a:cubicBezTo>
                  <a:pt x="10494548" y="1140809"/>
                  <a:pt x="10524881" y="1252168"/>
                  <a:pt x="10515600" y="1504482"/>
                </a:cubicBezTo>
                <a:cubicBezTo>
                  <a:pt x="10506319" y="1756796"/>
                  <a:pt x="10494309" y="1995078"/>
                  <a:pt x="10515600" y="2178479"/>
                </a:cubicBezTo>
                <a:cubicBezTo>
                  <a:pt x="10536891" y="2361880"/>
                  <a:pt x="10522845" y="2487483"/>
                  <a:pt x="10515600" y="2780261"/>
                </a:cubicBezTo>
                <a:cubicBezTo>
                  <a:pt x="10508355" y="3073039"/>
                  <a:pt x="10533694" y="3138252"/>
                  <a:pt x="10515600" y="3273722"/>
                </a:cubicBezTo>
                <a:cubicBezTo>
                  <a:pt x="10497506" y="3409192"/>
                  <a:pt x="10514952" y="3569910"/>
                  <a:pt x="10515600" y="3803291"/>
                </a:cubicBezTo>
                <a:cubicBezTo>
                  <a:pt x="10516248" y="4036672"/>
                  <a:pt x="10499126" y="4317688"/>
                  <a:pt x="10515600" y="4513394"/>
                </a:cubicBezTo>
                <a:cubicBezTo>
                  <a:pt x="10585499" y="4997151"/>
                  <a:pt x="10115437" y="5453981"/>
                  <a:pt x="9612900" y="5416094"/>
                </a:cubicBezTo>
                <a:cubicBezTo>
                  <a:pt x="9473271" y="5418358"/>
                  <a:pt x="9316384" y="5423764"/>
                  <a:pt x="9117089" y="5416094"/>
                </a:cubicBezTo>
                <a:cubicBezTo>
                  <a:pt x="8917794" y="5408424"/>
                  <a:pt x="8902141" y="5433256"/>
                  <a:pt x="8708379" y="5416094"/>
                </a:cubicBezTo>
                <a:cubicBezTo>
                  <a:pt x="8514617" y="5398933"/>
                  <a:pt x="8454700" y="5422387"/>
                  <a:pt x="8299670" y="5416094"/>
                </a:cubicBezTo>
                <a:cubicBezTo>
                  <a:pt x="8144640" y="5409801"/>
                  <a:pt x="7907022" y="5398388"/>
                  <a:pt x="7629654" y="5416094"/>
                </a:cubicBezTo>
                <a:cubicBezTo>
                  <a:pt x="7352286" y="5433800"/>
                  <a:pt x="7244777" y="5409877"/>
                  <a:pt x="7133843" y="5416094"/>
                </a:cubicBezTo>
                <a:cubicBezTo>
                  <a:pt x="7022909" y="5422311"/>
                  <a:pt x="6748865" y="5379753"/>
                  <a:pt x="6376726" y="5416094"/>
                </a:cubicBezTo>
                <a:cubicBezTo>
                  <a:pt x="6004587" y="5452435"/>
                  <a:pt x="5991442" y="5438860"/>
                  <a:pt x="5880914" y="5416094"/>
                </a:cubicBezTo>
                <a:cubicBezTo>
                  <a:pt x="5770386" y="5393328"/>
                  <a:pt x="5294303" y="5440618"/>
                  <a:pt x="5123797" y="5416094"/>
                </a:cubicBezTo>
                <a:cubicBezTo>
                  <a:pt x="4953291" y="5391570"/>
                  <a:pt x="4828705" y="5430421"/>
                  <a:pt x="4715088" y="5416094"/>
                </a:cubicBezTo>
                <a:cubicBezTo>
                  <a:pt x="4601471" y="5401767"/>
                  <a:pt x="4227806" y="5381491"/>
                  <a:pt x="3957970" y="5416094"/>
                </a:cubicBezTo>
                <a:cubicBezTo>
                  <a:pt x="3688134" y="5450697"/>
                  <a:pt x="3670638" y="5425309"/>
                  <a:pt x="3462159" y="5416094"/>
                </a:cubicBezTo>
                <a:cubicBezTo>
                  <a:pt x="3253680" y="5406879"/>
                  <a:pt x="3167443" y="5432031"/>
                  <a:pt x="3053449" y="5416094"/>
                </a:cubicBezTo>
                <a:cubicBezTo>
                  <a:pt x="2939455" y="5400158"/>
                  <a:pt x="2701485" y="5433995"/>
                  <a:pt x="2557638" y="5416094"/>
                </a:cubicBezTo>
                <a:cubicBezTo>
                  <a:pt x="2413791" y="5398193"/>
                  <a:pt x="2168647" y="5424510"/>
                  <a:pt x="1800521" y="5416094"/>
                </a:cubicBezTo>
                <a:cubicBezTo>
                  <a:pt x="1432395" y="5407678"/>
                  <a:pt x="1261364" y="5454497"/>
                  <a:pt x="902700" y="5416094"/>
                </a:cubicBezTo>
                <a:cubicBezTo>
                  <a:pt x="519468" y="5419760"/>
                  <a:pt x="63003" y="5077223"/>
                  <a:pt x="0" y="4513394"/>
                </a:cubicBezTo>
                <a:cubicBezTo>
                  <a:pt x="-20265" y="4243495"/>
                  <a:pt x="27650" y="4053844"/>
                  <a:pt x="0" y="3911612"/>
                </a:cubicBezTo>
                <a:cubicBezTo>
                  <a:pt x="-27650" y="3769380"/>
                  <a:pt x="24988" y="3469350"/>
                  <a:pt x="0" y="3309829"/>
                </a:cubicBezTo>
                <a:cubicBezTo>
                  <a:pt x="-24988" y="3150308"/>
                  <a:pt x="-16973" y="2933511"/>
                  <a:pt x="0" y="2780261"/>
                </a:cubicBezTo>
                <a:cubicBezTo>
                  <a:pt x="16973" y="2627011"/>
                  <a:pt x="-11552" y="2315258"/>
                  <a:pt x="0" y="2106265"/>
                </a:cubicBezTo>
                <a:cubicBezTo>
                  <a:pt x="11552" y="1897272"/>
                  <a:pt x="-9167" y="1726905"/>
                  <a:pt x="0" y="1504482"/>
                </a:cubicBezTo>
                <a:cubicBezTo>
                  <a:pt x="9167" y="1282059"/>
                  <a:pt x="10972" y="1160784"/>
                  <a:pt x="0" y="902700"/>
                </a:cubicBezTo>
                <a:close/>
              </a:path>
            </a:pathLst>
          </a:custGeom>
          <a:noFill/>
          <a:ln w="60325" cap="rnd">
            <a:solidFill>
              <a:schemeClr val="tx1"/>
            </a:solidFill>
            <a:round/>
            <a:extLst>
              <a:ext uri="{C807C97D-BFC1-408E-A445-0C87EB9F89A2}">
                <ask:lineSketchStyleProp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610283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35A1C3-7CE8-B05A-6E85-AFF6D4DA39DA}"/>
              </a:ext>
            </a:extLst>
          </p:cNvPr>
          <p:cNvSpPr>
            <a:spLocks noGrp="1"/>
          </p:cNvSpPr>
          <p:nvPr>
            <p:ph type="title"/>
          </p:nvPr>
        </p:nvSpPr>
        <p:spPr>
          <a:xfrm>
            <a:off x="630936" y="640080"/>
            <a:ext cx="4818888" cy="1481328"/>
          </a:xfrm>
        </p:spPr>
        <p:txBody>
          <a:bodyPr anchor="b">
            <a:normAutofit/>
          </a:bodyPr>
          <a:lstStyle/>
          <a:p>
            <a:pPr>
              <a:lnSpc>
                <a:spcPct val="90000"/>
              </a:lnSpc>
            </a:pPr>
            <a:r>
              <a:rPr lang="en-GB" sz="4800" dirty="0">
                <a:latin typeface="Aptos" panose="020B0004020202020204" pitchFamily="34" charset="0"/>
              </a:rPr>
              <a:t>What classes as an addiction?</a:t>
            </a:r>
          </a:p>
        </p:txBody>
      </p:sp>
      <p:sp>
        <p:nvSpPr>
          <p:cNvPr id="12"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2386584"/>
            <a:ext cx="4114800" cy="18288"/>
          </a:xfrm>
          <a:custGeom>
            <a:avLst/>
            <a:gdLst>
              <a:gd name="connsiteX0" fmla="*/ 0 w 4114800"/>
              <a:gd name="connsiteY0" fmla="*/ 0 h 18288"/>
              <a:gd name="connsiteX1" fmla="*/ 768096 w 4114800"/>
              <a:gd name="connsiteY1" fmla="*/ 0 h 18288"/>
              <a:gd name="connsiteX2" fmla="*/ 1495044 w 4114800"/>
              <a:gd name="connsiteY2" fmla="*/ 0 h 18288"/>
              <a:gd name="connsiteX3" fmla="*/ 2221992 w 4114800"/>
              <a:gd name="connsiteY3" fmla="*/ 0 h 18288"/>
              <a:gd name="connsiteX4" fmla="*/ 2784348 w 4114800"/>
              <a:gd name="connsiteY4" fmla="*/ 0 h 18288"/>
              <a:gd name="connsiteX5" fmla="*/ 3387852 w 4114800"/>
              <a:gd name="connsiteY5" fmla="*/ 0 h 18288"/>
              <a:gd name="connsiteX6" fmla="*/ 4114800 w 4114800"/>
              <a:gd name="connsiteY6" fmla="*/ 0 h 18288"/>
              <a:gd name="connsiteX7" fmla="*/ 4114800 w 4114800"/>
              <a:gd name="connsiteY7" fmla="*/ 18288 h 18288"/>
              <a:gd name="connsiteX8" fmla="*/ 3429000 w 4114800"/>
              <a:gd name="connsiteY8" fmla="*/ 18288 h 18288"/>
              <a:gd name="connsiteX9" fmla="*/ 2866644 w 4114800"/>
              <a:gd name="connsiteY9" fmla="*/ 18288 h 18288"/>
              <a:gd name="connsiteX10" fmla="*/ 2304288 w 4114800"/>
              <a:gd name="connsiteY10" fmla="*/ 18288 h 18288"/>
              <a:gd name="connsiteX11" fmla="*/ 1577340 w 4114800"/>
              <a:gd name="connsiteY11" fmla="*/ 18288 h 18288"/>
              <a:gd name="connsiteX12" fmla="*/ 973836 w 4114800"/>
              <a:gd name="connsiteY12" fmla="*/ 18288 h 18288"/>
              <a:gd name="connsiteX13" fmla="*/ 0 w 4114800"/>
              <a:gd name="connsiteY13" fmla="*/ 18288 h 18288"/>
              <a:gd name="connsiteX14" fmla="*/ 0 w 41148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14800" h="18288" fill="none" extrusionOk="0">
                <a:moveTo>
                  <a:pt x="0" y="0"/>
                </a:moveTo>
                <a:cubicBezTo>
                  <a:pt x="338280" y="-26110"/>
                  <a:pt x="483942" y="6555"/>
                  <a:pt x="768096" y="0"/>
                </a:cubicBezTo>
                <a:cubicBezTo>
                  <a:pt x="1052250" y="-6555"/>
                  <a:pt x="1331484" y="24616"/>
                  <a:pt x="1495044" y="0"/>
                </a:cubicBezTo>
                <a:cubicBezTo>
                  <a:pt x="1658604" y="-24616"/>
                  <a:pt x="2056661" y="-33562"/>
                  <a:pt x="2221992" y="0"/>
                </a:cubicBezTo>
                <a:cubicBezTo>
                  <a:pt x="2387323" y="33562"/>
                  <a:pt x="2629463" y="-20094"/>
                  <a:pt x="2784348" y="0"/>
                </a:cubicBezTo>
                <a:cubicBezTo>
                  <a:pt x="2939233" y="20094"/>
                  <a:pt x="3151981" y="1524"/>
                  <a:pt x="3387852" y="0"/>
                </a:cubicBezTo>
                <a:cubicBezTo>
                  <a:pt x="3623723" y="-1524"/>
                  <a:pt x="3882724" y="26165"/>
                  <a:pt x="4114800" y="0"/>
                </a:cubicBezTo>
                <a:cubicBezTo>
                  <a:pt x="4114300" y="8855"/>
                  <a:pt x="4114909" y="14521"/>
                  <a:pt x="4114800" y="18288"/>
                </a:cubicBezTo>
                <a:cubicBezTo>
                  <a:pt x="3910038" y="37744"/>
                  <a:pt x="3683432" y="-3969"/>
                  <a:pt x="3429000" y="18288"/>
                </a:cubicBezTo>
                <a:cubicBezTo>
                  <a:pt x="3174568" y="40545"/>
                  <a:pt x="3085815" y="44166"/>
                  <a:pt x="2866644" y="18288"/>
                </a:cubicBezTo>
                <a:cubicBezTo>
                  <a:pt x="2647473" y="-7590"/>
                  <a:pt x="2580474" y="31338"/>
                  <a:pt x="2304288" y="18288"/>
                </a:cubicBezTo>
                <a:cubicBezTo>
                  <a:pt x="2028102" y="5238"/>
                  <a:pt x="1863008" y="-2001"/>
                  <a:pt x="1577340" y="18288"/>
                </a:cubicBezTo>
                <a:cubicBezTo>
                  <a:pt x="1291672" y="38577"/>
                  <a:pt x="1243931" y="9893"/>
                  <a:pt x="973836" y="18288"/>
                </a:cubicBezTo>
                <a:cubicBezTo>
                  <a:pt x="703741" y="26683"/>
                  <a:pt x="317656" y="-5910"/>
                  <a:pt x="0" y="18288"/>
                </a:cubicBezTo>
                <a:cubicBezTo>
                  <a:pt x="683" y="12014"/>
                  <a:pt x="724" y="5908"/>
                  <a:pt x="0" y="0"/>
                </a:cubicBezTo>
                <a:close/>
              </a:path>
              <a:path w="4114800" h="18288" stroke="0" extrusionOk="0">
                <a:moveTo>
                  <a:pt x="0" y="0"/>
                </a:moveTo>
                <a:cubicBezTo>
                  <a:pt x="276109" y="5266"/>
                  <a:pt x="325589" y="-19584"/>
                  <a:pt x="644652" y="0"/>
                </a:cubicBezTo>
                <a:cubicBezTo>
                  <a:pt x="963715" y="19584"/>
                  <a:pt x="1064991" y="6066"/>
                  <a:pt x="1207008" y="0"/>
                </a:cubicBezTo>
                <a:cubicBezTo>
                  <a:pt x="1349025" y="-6066"/>
                  <a:pt x="1791724" y="14506"/>
                  <a:pt x="1975104" y="0"/>
                </a:cubicBezTo>
                <a:cubicBezTo>
                  <a:pt x="2158484" y="-14506"/>
                  <a:pt x="2397469" y="20822"/>
                  <a:pt x="2619756" y="0"/>
                </a:cubicBezTo>
                <a:cubicBezTo>
                  <a:pt x="2842043" y="-20822"/>
                  <a:pt x="2992157" y="20388"/>
                  <a:pt x="3264408" y="0"/>
                </a:cubicBezTo>
                <a:cubicBezTo>
                  <a:pt x="3536659" y="-20388"/>
                  <a:pt x="3855620" y="38211"/>
                  <a:pt x="4114800" y="0"/>
                </a:cubicBezTo>
                <a:cubicBezTo>
                  <a:pt x="4113902" y="7180"/>
                  <a:pt x="4114969" y="13790"/>
                  <a:pt x="4114800" y="18288"/>
                </a:cubicBezTo>
                <a:cubicBezTo>
                  <a:pt x="3968901" y="8593"/>
                  <a:pt x="3623428" y="17559"/>
                  <a:pt x="3429000" y="18288"/>
                </a:cubicBezTo>
                <a:cubicBezTo>
                  <a:pt x="3234572" y="19017"/>
                  <a:pt x="3085079" y="41804"/>
                  <a:pt x="2866644" y="18288"/>
                </a:cubicBezTo>
                <a:cubicBezTo>
                  <a:pt x="2648209" y="-5228"/>
                  <a:pt x="2451737" y="24580"/>
                  <a:pt x="2180844" y="18288"/>
                </a:cubicBezTo>
                <a:cubicBezTo>
                  <a:pt x="1909951" y="11996"/>
                  <a:pt x="1681589" y="12244"/>
                  <a:pt x="1495044" y="18288"/>
                </a:cubicBezTo>
                <a:cubicBezTo>
                  <a:pt x="1308499" y="24332"/>
                  <a:pt x="1136614" y="21789"/>
                  <a:pt x="850392" y="18288"/>
                </a:cubicBezTo>
                <a:cubicBezTo>
                  <a:pt x="564170" y="14787"/>
                  <a:pt x="210636" y="54701"/>
                  <a:pt x="0" y="18288"/>
                </a:cubicBezTo>
                <a:cubicBezTo>
                  <a:pt x="571" y="10093"/>
                  <a:pt x="-125" y="8407"/>
                  <a:pt x="0" y="0"/>
                </a:cubicBezTo>
                <a:close/>
              </a:path>
            </a:pathLst>
          </a:custGeom>
          <a:solidFill>
            <a:srgbClr val="DA7736"/>
          </a:solidFill>
          <a:ln w="38100" cap="rnd">
            <a:solidFill>
              <a:srgbClr val="DA773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7F554D8-3BC1-61B9-4775-53F43B6B6837}"/>
              </a:ext>
            </a:extLst>
          </p:cNvPr>
          <p:cNvSpPr>
            <a:spLocks noGrp="1"/>
          </p:cNvSpPr>
          <p:nvPr>
            <p:ph idx="1"/>
          </p:nvPr>
        </p:nvSpPr>
        <p:spPr>
          <a:xfrm>
            <a:off x="1" y="2660904"/>
            <a:ext cx="6639338" cy="4197096"/>
          </a:xfrm>
        </p:spPr>
        <p:txBody>
          <a:bodyPr anchor="t">
            <a:normAutofit fontScale="55000" lnSpcReduction="20000"/>
          </a:bodyPr>
          <a:lstStyle/>
          <a:p>
            <a:pPr algn="just">
              <a:lnSpc>
                <a:spcPct val="100000"/>
              </a:lnSpc>
            </a:pPr>
            <a:r>
              <a:rPr lang="en-GB" sz="3600" dirty="0">
                <a:latin typeface="Aptos" panose="020B0004020202020204" pitchFamily="34" charset="0"/>
              </a:rPr>
              <a:t>An addiction is when someone has no control over what they are doing and feel the need to have to do something or they have the feeling of a withdrawal, for this instance that would be accessing social media. </a:t>
            </a:r>
          </a:p>
          <a:p>
            <a:pPr algn="just">
              <a:lnSpc>
                <a:spcPct val="100000"/>
              </a:lnSpc>
            </a:pPr>
            <a:r>
              <a:rPr lang="en-GB" sz="3600" dirty="0">
                <a:latin typeface="Aptos" panose="020B0004020202020204" pitchFamily="34" charset="0"/>
              </a:rPr>
              <a:t>As computer and mobile phone use has increased, so too have computer and internet addictions; people may spend hours each day and night surfing the internet or gaming while neglecting other aspects of their lives.</a:t>
            </a:r>
          </a:p>
          <a:p>
            <a:pPr algn="just">
              <a:lnSpc>
                <a:spcPct val="100000"/>
              </a:lnSpc>
            </a:pPr>
            <a:r>
              <a:rPr lang="en-GB" sz="3600" dirty="0">
                <a:latin typeface="Aptos" panose="020B0004020202020204" pitchFamily="34" charset="0"/>
              </a:rPr>
              <a:t>These aspects include:</a:t>
            </a:r>
          </a:p>
          <a:p>
            <a:pPr algn="just">
              <a:lnSpc>
                <a:spcPct val="100000"/>
              </a:lnSpc>
            </a:pPr>
            <a:r>
              <a:rPr lang="en-GB" sz="3600" dirty="0">
                <a:latin typeface="Aptos" panose="020B0004020202020204" pitchFamily="34" charset="0"/>
              </a:rPr>
              <a:t>Socialising in person</a:t>
            </a:r>
          </a:p>
          <a:p>
            <a:pPr algn="just">
              <a:lnSpc>
                <a:spcPct val="100000"/>
              </a:lnSpc>
            </a:pPr>
            <a:r>
              <a:rPr lang="en-GB" sz="3600" dirty="0">
                <a:latin typeface="Aptos" panose="020B0004020202020204" pitchFamily="34" charset="0"/>
              </a:rPr>
              <a:t>Doing work, this could be homework or being at work</a:t>
            </a:r>
          </a:p>
          <a:p>
            <a:pPr algn="just">
              <a:lnSpc>
                <a:spcPct val="100000"/>
              </a:lnSpc>
            </a:pPr>
            <a:r>
              <a:rPr lang="en-GB" sz="3600" dirty="0">
                <a:latin typeface="Aptos" panose="020B0004020202020204" pitchFamily="34" charset="0"/>
              </a:rPr>
              <a:t>This could also lower motivation as the only thought on your mind is your phone</a:t>
            </a:r>
          </a:p>
          <a:p>
            <a:pPr>
              <a:lnSpc>
                <a:spcPct val="100000"/>
              </a:lnSpc>
            </a:pPr>
            <a:endParaRPr lang="en-GB" sz="1800" dirty="0"/>
          </a:p>
          <a:p>
            <a:pPr>
              <a:lnSpc>
                <a:spcPct val="100000"/>
              </a:lnSpc>
            </a:pPr>
            <a:endParaRPr lang="en-GB" sz="1800" dirty="0"/>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xmlns="">
          <p:pic>
            <p:nvPicPr>
              <p: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1956150"/>
                <a:ext cx="36000" cy="32709"/>
              </a:xfrm>
              <a:prstGeom prst="rect">
                <a:avLst/>
              </a:prstGeom>
            </p:spPr>
          </p:pic>
        </mc:Fallback>
      </mc:AlternateContent>
      <p:pic>
        <p:nvPicPr>
          <p:cNvPr id="7" name="Graphic 6" descr="Brain in head">
            <a:extLst>
              <a:ext uri="{FF2B5EF4-FFF2-40B4-BE49-F238E27FC236}">
                <a16:creationId xmlns:a16="http://schemas.microsoft.com/office/drawing/2014/main" id="{23CA0853-AC02-F5C4-34D8-47B93381A5E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28584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0FC2A-C814-E786-8005-5E907B93752A}"/>
              </a:ext>
            </a:extLst>
          </p:cNvPr>
          <p:cNvSpPr>
            <a:spLocks noGrp="1"/>
          </p:cNvSpPr>
          <p:nvPr>
            <p:ph type="title"/>
          </p:nvPr>
        </p:nvSpPr>
        <p:spPr/>
        <p:txBody>
          <a:bodyPr/>
          <a:lstStyle/>
          <a:p>
            <a:r>
              <a:rPr lang="en-GB" dirty="0">
                <a:latin typeface="Aptos" panose="020B0004020202020204" pitchFamily="34" charset="0"/>
              </a:rPr>
              <a:t>What is social media addiction? </a:t>
            </a:r>
          </a:p>
        </p:txBody>
      </p:sp>
      <p:graphicFrame>
        <p:nvGraphicFramePr>
          <p:cNvPr id="14" name="Content Placeholder 11">
            <a:extLst>
              <a:ext uri="{FF2B5EF4-FFF2-40B4-BE49-F238E27FC236}">
                <a16:creationId xmlns:a16="http://schemas.microsoft.com/office/drawing/2014/main" id="{76F03CCE-93ED-2BB5-742F-78C5B3775B4E}"/>
              </a:ext>
            </a:extLst>
          </p:cNvPr>
          <p:cNvGraphicFramePr>
            <a:graphicFrameLocks noGrp="1"/>
          </p:cNvGraphicFramePr>
          <p:nvPr>
            <p:ph idx="1"/>
            <p:extLst>
              <p:ext uri="{D42A27DB-BD31-4B8C-83A1-F6EECF244321}">
                <p14:modId xmlns:p14="http://schemas.microsoft.com/office/powerpoint/2010/main" val="114886841"/>
              </p:ext>
            </p:extLst>
          </p:nvPr>
        </p:nvGraphicFramePr>
        <p:xfrm>
          <a:off x="838200" y="1929384"/>
          <a:ext cx="10515600" cy="4251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766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F21740-3720-0342-5537-AAED194CE33E}"/>
              </a:ext>
            </a:extLst>
          </p:cNvPr>
          <p:cNvSpPr>
            <a:spLocks noGrp="1"/>
          </p:cNvSpPr>
          <p:nvPr>
            <p:ph type="title"/>
          </p:nvPr>
        </p:nvSpPr>
        <p:spPr>
          <a:xfrm>
            <a:off x="630936" y="640080"/>
            <a:ext cx="4818888" cy="1481328"/>
          </a:xfrm>
        </p:spPr>
        <p:txBody>
          <a:bodyPr anchor="b">
            <a:normAutofit/>
          </a:bodyPr>
          <a:lstStyle/>
          <a:p>
            <a:pPr>
              <a:lnSpc>
                <a:spcPct val="90000"/>
              </a:lnSpc>
            </a:pPr>
            <a:r>
              <a:rPr lang="en-GB" sz="4300">
                <a:latin typeface="Aptos" panose="020B0004020202020204" pitchFamily="34" charset="0"/>
              </a:rPr>
              <a:t>What are the harms of social media?</a:t>
            </a:r>
          </a:p>
        </p:txBody>
      </p:sp>
      <p:sp>
        <p:nvSpPr>
          <p:cNvPr id="12"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2386584"/>
            <a:ext cx="4114800" cy="18288"/>
          </a:xfrm>
          <a:custGeom>
            <a:avLst/>
            <a:gdLst>
              <a:gd name="connsiteX0" fmla="*/ 0 w 4114800"/>
              <a:gd name="connsiteY0" fmla="*/ 0 h 18288"/>
              <a:gd name="connsiteX1" fmla="*/ 768096 w 4114800"/>
              <a:gd name="connsiteY1" fmla="*/ 0 h 18288"/>
              <a:gd name="connsiteX2" fmla="*/ 1495044 w 4114800"/>
              <a:gd name="connsiteY2" fmla="*/ 0 h 18288"/>
              <a:gd name="connsiteX3" fmla="*/ 2221992 w 4114800"/>
              <a:gd name="connsiteY3" fmla="*/ 0 h 18288"/>
              <a:gd name="connsiteX4" fmla="*/ 2784348 w 4114800"/>
              <a:gd name="connsiteY4" fmla="*/ 0 h 18288"/>
              <a:gd name="connsiteX5" fmla="*/ 3387852 w 4114800"/>
              <a:gd name="connsiteY5" fmla="*/ 0 h 18288"/>
              <a:gd name="connsiteX6" fmla="*/ 4114800 w 4114800"/>
              <a:gd name="connsiteY6" fmla="*/ 0 h 18288"/>
              <a:gd name="connsiteX7" fmla="*/ 4114800 w 4114800"/>
              <a:gd name="connsiteY7" fmla="*/ 18288 h 18288"/>
              <a:gd name="connsiteX8" fmla="*/ 3429000 w 4114800"/>
              <a:gd name="connsiteY8" fmla="*/ 18288 h 18288"/>
              <a:gd name="connsiteX9" fmla="*/ 2866644 w 4114800"/>
              <a:gd name="connsiteY9" fmla="*/ 18288 h 18288"/>
              <a:gd name="connsiteX10" fmla="*/ 2304288 w 4114800"/>
              <a:gd name="connsiteY10" fmla="*/ 18288 h 18288"/>
              <a:gd name="connsiteX11" fmla="*/ 1577340 w 4114800"/>
              <a:gd name="connsiteY11" fmla="*/ 18288 h 18288"/>
              <a:gd name="connsiteX12" fmla="*/ 973836 w 4114800"/>
              <a:gd name="connsiteY12" fmla="*/ 18288 h 18288"/>
              <a:gd name="connsiteX13" fmla="*/ 0 w 4114800"/>
              <a:gd name="connsiteY13" fmla="*/ 18288 h 18288"/>
              <a:gd name="connsiteX14" fmla="*/ 0 w 41148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14800" h="18288" fill="none" extrusionOk="0">
                <a:moveTo>
                  <a:pt x="0" y="0"/>
                </a:moveTo>
                <a:cubicBezTo>
                  <a:pt x="338280" y="-26110"/>
                  <a:pt x="483942" y="6555"/>
                  <a:pt x="768096" y="0"/>
                </a:cubicBezTo>
                <a:cubicBezTo>
                  <a:pt x="1052250" y="-6555"/>
                  <a:pt x="1331484" y="24616"/>
                  <a:pt x="1495044" y="0"/>
                </a:cubicBezTo>
                <a:cubicBezTo>
                  <a:pt x="1658604" y="-24616"/>
                  <a:pt x="2056661" y="-33562"/>
                  <a:pt x="2221992" y="0"/>
                </a:cubicBezTo>
                <a:cubicBezTo>
                  <a:pt x="2387323" y="33562"/>
                  <a:pt x="2629463" y="-20094"/>
                  <a:pt x="2784348" y="0"/>
                </a:cubicBezTo>
                <a:cubicBezTo>
                  <a:pt x="2939233" y="20094"/>
                  <a:pt x="3151981" y="1524"/>
                  <a:pt x="3387852" y="0"/>
                </a:cubicBezTo>
                <a:cubicBezTo>
                  <a:pt x="3623723" y="-1524"/>
                  <a:pt x="3882724" y="26165"/>
                  <a:pt x="4114800" y="0"/>
                </a:cubicBezTo>
                <a:cubicBezTo>
                  <a:pt x="4114300" y="8855"/>
                  <a:pt x="4114909" y="14521"/>
                  <a:pt x="4114800" y="18288"/>
                </a:cubicBezTo>
                <a:cubicBezTo>
                  <a:pt x="3910038" y="37744"/>
                  <a:pt x="3683432" y="-3969"/>
                  <a:pt x="3429000" y="18288"/>
                </a:cubicBezTo>
                <a:cubicBezTo>
                  <a:pt x="3174568" y="40545"/>
                  <a:pt x="3085815" y="44166"/>
                  <a:pt x="2866644" y="18288"/>
                </a:cubicBezTo>
                <a:cubicBezTo>
                  <a:pt x="2647473" y="-7590"/>
                  <a:pt x="2580474" y="31338"/>
                  <a:pt x="2304288" y="18288"/>
                </a:cubicBezTo>
                <a:cubicBezTo>
                  <a:pt x="2028102" y="5238"/>
                  <a:pt x="1863008" y="-2001"/>
                  <a:pt x="1577340" y="18288"/>
                </a:cubicBezTo>
                <a:cubicBezTo>
                  <a:pt x="1291672" y="38577"/>
                  <a:pt x="1243931" y="9893"/>
                  <a:pt x="973836" y="18288"/>
                </a:cubicBezTo>
                <a:cubicBezTo>
                  <a:pt x="703741" y="26683"/>
                  <a:pt x="317656" y="-5910"/>
                  <a:pt x="0" y="18288"/>
                </a:cubicBezTo>
                <a:cubicBezTo>
                  <a:pt x="683" y="12014"/>
                  <a:pt x="724" y="5908"/>
                  <a:pt x="0" y="0"/>
                </a:cubicBezTo>
                <a:close/>
              </a:path>
              <a:path w="4114800" h="18288" stroke="0" extrusionOk="0">
                <a:moveTo>
                  <a:pt x="0" y="0"/>
                </a:moveTo>
                <a:cubicBezTo>
                  <a:pt x="276109" y="5266"/>
                  <a:pt x="325589" y="-19584"/>
                  <a:pt x="644652" y="0"/>
                </a:cubicBezTo>
                <a:cubicBezTo>
                  <a:pt x="963715" y="19584"/>
                  <a:pt x="1064991" y="6066"/>
                  <a:pt x="1207008" y="0"/>
                </a:cubicBezTo>
                <a:cubicBezTo>
                  <a:pt x="1349025" y="-6066"/>
                  <a:pt x="1791724" y="14506"/>
                  <a:pt x="1975104" y="0"/>
                </a:cubicBezTo>
                <a:cubicBezTo>
                  <a:pt x="2158484" y="-14506"/>
                  <a:pt x="2397469" y="20822"/>
                  <a:pt x="2619756" y="0"/>
                </a:cubicBezTo>
                <a:cubicBezTo>
                  <a:pt x="2842043" y="-20822"/>
                  <a:pt x="2992157" y="20388"/>
                  <a:pt x="3264408" y="0"/>
                </a:cubicBezTo>
                <a:cubicBezTo>
                  <a:pt x="3536659" y="-20388"/>
                  <a:pt x="3855620" y="38211"/>
                  <a:pt x="4114800" y="0"/>
                </a:cubicBezTo>
                <a:cubicBezTo>
                  <a:pt x="4113902" y="7180"/>
                  <a:pt x="4114969" y="13790"/>
                  <a:pt x="4114800" y="18288"/>
                </a:cubicBezTo>
                <a:cubicBezTo>
                  <a:pt x="3968901" y="8593"/>
                  <a:pt x="3623428" y="17559"/>
                  <a:pt x="3429000" y="18288"/>
                </a:cubicBezTo>
                <a:cubicBezTo>
                  <a:pt x="3234572" y="19017"/>
                  <a:pt x="3085079" y="41804"/>
                  <a:pt x="2866644" y="18288"/>
                </a:cubicBezTo>
                <a:cubicBezTo>
                  <a:pt x="2648209" y="-5228"/>
                  <a:pt x="2451737" y="24580"/>
                  <a:pt x="2180844" y="18288"/>
                </a:cubicBezTo>
                <a:cubicBezTo>
                  <a:pt x="1909951" y="11996"/>
                  <a:pt x="1681589" y="12244"/>
                  <a:pt x="1495044" y="18288"/>
                </a:cubicBezTo>
                <a:cubicBezTo>
                  <a:pt x="1308499" y="24332"/>
                  <a:pt x="1136614" y="21789"/>
                  <a:pt x="850392" y="18288"/>
                </a:cubicBezTo>
                <a:cubicBezTo>
                  <a:pt x="564170" y="14787"/>
                  <a:pt x="210636" y="54701"/>
                  <a:pt x="0" y="18288"/>
                </a:cubicBezTo>
                <a:cubicBezTo>
                  <a:pt x="571" y="10093"/>
                  <a:pt x="-125" y="8407"/>
                  <a:pt x="0" y="0"/>
                </a:cubicBezTo>
                <a:close/>
              </a:path>
            </a:pathLst>
          </a:custGeom>
          <a:solidFill>
            <a:srgbClr val="DA7736"/>
          </a:solidFill>
          <a:ln w="38100" cap="rnd">
            <a:solidFill>
              <a:srgbClr val="DA773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B744E3-B3D0-389F-A02E-50233EF9679B}"/>
              </a:ext>
            </a:extLst>
          </p:cNvPr>
          <p:cNvSpPr>
            <a:spLocks noGrp="1"/>
          </p:cNvSpPr>
          <p:nvPr>
            <p:ph idx="1"/>
          </p:nvPr>
        </p:nvSpPr>
        <p:spPr>
          <a:xfrm>
            <a:off x="-9144" y="2660904"/>
            <a:ext cx="5458968" cy="4197096"/>
          </a:xfrm>
        </p:spPr>
        <p:txBody>
          <a:bodyPr anchor="t">
            <a:normAutofit lnSpcReduction="10000"/>
          </a:bodyPr>
          <a:lstStyle/>
          <a:p>
            <a:pPr>
              <a:lnSpc>
                <a:spcPct val="100000"/>
              </a:lnSpc>
            </a:pPr>
            <a:r>
              <a:rPr lang="en-GB" sz="1800" dirty="0">
                <a:latin typeface="Aptos" panose="020B0004020202020204" pitchFamily="34" charset="0"/>
              </a:rPr>
              <a:t>Social media can influence your brain in harmful ways </a:t>
            </a:r>
          </a:p>
          <a:p>
            <a:pPr>
              <a:lnSpc>
                <a:spcPct val="100000"/>
              </a:lnSpc>
            </a:pPr>
            <a:r>
              <a:rPr lang="en-GB" sz="1800" dirty="0">
                <a:latin typeface="Aptos" panose="020B0004020202020204" pitchFamily="34" charset="0"/>
              </a:rPr>
              <a:t>You can become so accustomed to scrolling through posts, images, and videos that it interferes with other areas of your life</a:t>
            </a:r>
          </a:p>
          <a:p>
            <a:pPr>
              <a:lnSpc>
                <a:spcPct val="100000"/>
              </a:lnSpc>
            </a:pPr>
            <a:r>
              <a:rPr lang="en-GB" sz="1800" dirty="0">
                <a:latin typeface="Aptos" panose="020B0004020202020204" pitchFamily="34" charset="0"/>
              </a:rPr>
              <a:t>Social medial can also affect us in many ways including;</a:t>
            </a:r>
          </a:p>
          <a:p>
            <a:pPr>
              <a:lnSpc>
                <a:spcPct val="100000"/>
              </a:lnSpc>
            </a:pPr>
            <a:r>
              <a:rPr lang="en-GB" sz="1800" b="0" i="0" dirty="0">
                <a:effectLst/>
                <a:latin typeface="-apple-system"/>
              </a:rPr>
              <a:t>Fuelling anxiety </a:t>
            </a:r>
          </a:p>
          <a:p>
            <a:pPr>
              <a:lnSpc>
                <a:spcPct val="100000"/>
              </a:lnSpc>
            </a:pPr>
            <a:r>
              <a:rPr lang="en-GB" sz="1800" dirty="0">
                <a:latin typeface="-apple-system"/>
              </a:rPr>
              <a:t>D</a:t>
            </a:r>
            <a:r>
              <a:rPr lang="en-GB" sz="1800" b="0" i="0" dirty="0">
                <a:effectLst/>
                <a:latin typeface="-apple-system"/>
              </a:rPr>
              <a:t>epression </a:t>
            </a:r>
          </a:p>
          <a:p>
            <a:pPr>
              <a:lnSpc>
                <a:spcPct val="100000"/>
              </a:lnSpc>
            </a:pPr>
            <a:r>
              <a:rPr lang="en-GB" sz="1800" dirty="0">
                <a:latin typeface="-apple-system"/>
              </a:rPr>
              <a:t>L</a:t>
            </a:r>
            <a:r>
              <a:rPr lang="en-GB" sz="1800" b="0" i="0" dirty="0">
                <a:effectLst/>
                <a:latin typeface="-apple-system"/>
              </a:rPr>
              <a:t>oneliness</a:t>
            </a:r>
          </a:p>
          <a:p>
            <a:pPr>
              <a:lnSpc>
                <a:spcPct val="100000"/>
              </a:lnSpc>
            </a:pPr>
            <a:r>
              <a:rPr lang="en-GB" sz="1800" b="0" i="0" dirty="0">
                <a:effectLst/>
                <a:latin typeface="-apple-system"/>
              </a:rPr>
              <a:t>FOMO (fear of missing out)</a:t>
            </a:r>
          </a:p>
          <a:p>
            <a:pPr>
              <a:lnSpc>
                <a:spcPct val="100000"/>
              </a:lnSpc>
            </a:pPr>
            <a:r>
              <a:rPr lang="en-GB" sz="1800" b="0" i="0" dirty="0">
                <a:effectLst/>
                <a:latin typeface="-apple-system"/>
              </a:rPr>
              <a:t>Unrealistic expectations</a:t>
            </a:r>
          </a:p>
          <a:p>
            <a:pPr>
              <a:lnSpc>
                <a:spcPct val="100000"/>
              </a:lnSpc>
            </a:pPr>
            <a:endParaRPr lang="en-GB" sz="1500" dirty="0">
              <a:latin typeface="Aptos" panose="020B0004020202020204" pitchFamily="34" charset="0"/>
            </a:endParaRPr>
          </a:p>
          <a:p>
            <a:pPr>
              <a:lnSpc>
                <a:spcPct val="100000"/>
              </a:lnSpc>
            </a:pPr>
            <a:endParaRPr lang="en-GB" sz="1500" dirty="0"/>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xmlns="">
          <p:pic>
            <p:nvPicPr>
              <p:cNvPr id="14" name="Ink 13">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1956150"/>
                <a:ext cx="36000" cy="32709"/>
              </a:xfrm>
              <a:prstGeom prst="rect">
                <a:avLst/>
              </a:prstGeom>
            </p:spPr>
          </p:pic>
        </mc:Fallback>
      </mc:AlternateContent>
      <p:pic>
        <p:nvPicPr>
          <p:cNvPr id="7" name="Graphic 6" descr="Presentation with Media">
            <a:extLst>
              <a:ext uri="{FF2B5EF4-FFF2-40B4-BE49-F238E27FC236}">
                <a16:creationId xmlns:a16="http://schemas.microsoft.com/office/drawing/2014/main" id="{E2F579E6-50AE-3CA4-52DA-51BEE1AB9B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3885226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DA773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BABDDDD-8AF9-EDA1-1834-473FED88AD2E}"/>
              </a:ext>
            </a:extLst>
          </p:cNvPr>
          <p:cNvSpPr>
            <a:spLocks noGrp="1"/>
          </p:cNvSpPr>
          <p:nvPr>
            <p:ph type="title"/>
          </p:nvPr>
        </p:nvSpPr>
        <p:spPr>
          <a:xfrm>
            <a:off x="635001" y="640823"/>
            <a:ext cx="3103194" cy="5583148"/>
          </a:xfrm>
        </p:spPr>
        <p:txBody>
          <a:bodyPr anchor="ctr">
            <a:normAutofit/>
          </a:bodyPr>
          <a:lstStyle/>
          <a:p>
            <a:r>
              <a:rPr lang="en-GB">
                <a:solidFill>
                  <a:schemeClr val="bg1"/>
                </a:solidFill>
                <a:latin typeface="Aptos" panose="020B0004020202020204" pitchFamily="34" charset="0"/>
              </a:rPr>
              <a:t>Social media can be positive </a:t>
            </a:r>
          </a:p>
        </p:txBody>
      </p:sp>
      <p:graphicFrame>
        <p:nvGraphicFramePr>
          <p:cNvPr id="5" name="Content Placeholder 2">
            <a:extLst>
              <a:ext uri="{FF2B5EF4-FFF2-40B4-BE49-F238E27FC236}">
                <a16:creationId xmlns:a16="http://schemas.microsoft.com/office/drawing/2014/main" id="{6D2B71EF-1911-F59E-978B-8ED2728F7A90}"/>
              </a:ext>
            </a:extLst>
          </p:cNvPr>
          <p:cNvGraphicFramePr>
            <a:graphicFrameLocks noGrp="1"/>
          </p:cNvGraphicFramePr>
          <p:nvPr>
            <p:ph idx="1"/>
            <p:extLst>
              <p:ext uri="{D42A27DB-BD31-4B8C-83A1-F6EECF244321}">
                <p14:modId xmlns:p14="http://schemas.microsoft.com/office/powerpoint/2010/main" val="860222247"/>
              </p:ext>
            </p:extLst>
          </p:nvPr>
        </p:nvGraphicFramePr>
        <p:xfrm>
          <a:off x="4090556" y="0"/>
          <a:ext cx="809839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474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DA773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773C4C6-2C95-099F-6D12-364CB7FCE55B}"/>
              </a:ext>
            </a:extLst>
          </p:cNvPr>
          <p:cNvSpPr>
            <a:spLocks noGrp="1"/>
          </p:cNvSpPr>
          <p:nvPr>
            <p:ph type="title"/>
          </p:nvPr>
        </p:nvSpPr>
        <p:spPr>
          <a:xfrm>
            <a:off x="635001" y="640823"/>
            <a:ext cx="3103194" cy="5583148"/>
          </a:xfrm>
        </p:spPr>
        <p:txBody>
          <a:bodyPr anchor="ctr">
            <a:normAutofit/>
          </a:bodyPr>
          <a:lstStyle/>
          <a:p>
            <a:r>
              <a:rPr lang="en-GB">
                <a:solidFill>
                  <a:schemeClr val="bg1"/>
                </a:solidFill>
                <a:latin typeface="Aptos" panose="020B0004020202020204" pitchFamily="34" charset="0"/>
              </a:rPr>
              <a:t>How can you avoid this</a:t>
            </a:r>
          </a:p>
        </p:txBody>
      </p:sp>
      <p:graphicFrame>
        <p:nvGraphicFramePr>
          <p:cNvPr id="5" name="Content Placeholder 2">
            <a:extLst>
              <a:ext uri="{FF2B5EF4-FFF2-40B4-BE49-F238E27FC236}">
                <a16:creationId xmlns:a16="http://schemas.microsoft.com/office/drawing/2014/main" id="{E1A78F8D-44D7-04D0-A545-A85B4EA5921E}"/>
              </a:ext>
            </a:extLst>
          </p:cNvPr>
          <p:cNvGraphicFramePr>
            <a:graphicFrameLocks noGrp="1"/>
          </p:cNvGraphicFramePr>
          <p:nvPr>
            <p:ph idx="1"/>
            <p:extLst>
              <p:ext uri="{D42A27DB-BD31-4B8C-83A1-F6EECF244321}">
                <p14:modId xmlns:p14="http://schemas.microsoft.com/office/powerpoint/2010/main" val="999776553"/>
              </p:ext>
            </p:extLst>
          </p:nvPr>
        </p:nvGraphicFramePr>
        <p:xfrm>
          <a:off x="4090556" y="0"/>
          <a:ext cx="8101444"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4840687"/>
      </p:ext>
    </p:extLst>
  </p:cSld>
  <p:clrMapOvr>
    <a:masterClrMapping/>
  </p:clrMapOvr>
</p:sld>
</file>

<file path=ppt/theme/theme1.xml><?xml version="1.0" encoding="utf-8"?>
<a:theme xmlns:a="http://schemas.openxmlformats.org/drawingml/2006/main" name="SketchyVTI">
  <a:themeElements>
    <a:clrScheme name="AnalogousFromRegularSeedLeftStep">
      <a:dk1>
        <a:srgbClr val="000000"/>
      </a:dk1>
      <a:lt1>
        <a:srgbClr val="FFFFFF"/>
      </a:lt1>
      <a:dk2>
        <a:srgbClr val="181A36"/>
      </a:dk2>
      <a:lt2>
        <a:srgbClr val="E2E6E8"/>
      </a:lt2>
      <a:accent1>
        <a:srgbClr val="DA7736"/>
      </a:accent1>
      <a:accent2>
        <a:srgbClr val="C82427"/>
      </a:accent2>
      <a:accent3>
        <a:srgbClr val="DA367D"/>
      </a:accent3>
      <a:accent4>
        <a:srgbClr val="C824B0"/>
      </a:accent4>
      <a:accent5>
        <a:srgbClr val="AE36DA"/>
      </a:accent5>
      <a:accent6>
        <a:srgbClr val="5724C8"/>
      </a:accent6>
      <a:hlink>
        <a:srgbClr val="3E89BA"/>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134</TotalTime>
  <Words>454</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-apple-system</vt:lpstr>
      <vt:lpstr>Aptos</vt:lpstr>
      <vt:lpstr>Arial</vt:lpstr>
      <vt:lpstr>The Hand Bold</vt:lpstr>
      <vt:lpstr>The Serif Hand Black</vt:lpstr>
      <vt:lpstr>SketchyVTI</vt:lpstr>
      <vt:lpstr>Is Social Media Addictive?</vt:lpstr>
      <vt:lpstr>What classes as an addiction?</vt:lpstr>
      <vt:lpstr>What is social media addiction? </vt:lpstr>
      <vt:lpstr>What are the harms of social media?</vt:lpstr>
      <vt:lpstr>Social media can be positive </vt:lpstr>
      <vt:lpstr>How can you avoid this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Brandon Reith</dc:creator>
  <cp:lastModifiedBy>Brandon Reith</cp:lastModifiedBy>
  <cp:revision>3</cp:revision>
  <dcterms:created xsi:type="dcterms:W3CDTF">2025-01-30T09:02:54Z</dcterms:created>
  <dcterms:modified xsi:type="dcterms:W3CDTF">2025-01-30T12:19:34Z</dcterms:modified>
</cp:coreProperties>
</file>